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9f0e3f30f34d55" /><Relationship Type="http://schemas.openxmlformats.org/officeDocument/2006/relationships/extended-properties" Target="/docProps/app.xml" Id="R98a1973a069441ab" /><Relationship Type="http://schemas.openxmlformats.org/officeDocument/2006/relationships/officeDocument" Target="/ppt/presentation.xml" Id="R84c601b953014770" /></Relationships>
</file>

<file path=ppt/presentation.xml><?xml version="1.0" encoding="utf-8"?>
<p:presentation xmlns:p="http://schemas.openxmlformats.org/presentationml/2006/main">
  <p:sldMasterIdLst>
    <p:sldMasterId xmlns:r="http://schemas.openxmlformats.org/officeDocument/2006/relationships" id="2147483648" r:id="R0513f5fe537d46c1"/>
  </p:sldMasterIdLst>
  <p:notesMasterIdLst>
    <p:notesMasterId xmlns:r="http://schemas.openxmlformats.org/officeDocument/2006/relationships" r:id="R8e3e0d84c4784b68"/>
  </p:notesMasterIdLst>
  <p:sldIdLst>
    <p:sldId xmlns:r="http://schemas.openxmlformats.org/officeDocument/2006/relationships" id="256" r:id="Rfd1d3a6b631c45d1"/>
    <p:sldId xmlns:r="http://schemas.openxmlformats.org/officeDocument/2006/relationships" id="257" r:id="R095748f64eb64c8d"/>
    <p:sldId xmlns:r="http://schemas.openxmlformats.org/officeDocument/2006/relationships" id="258" r:id="R7569b72402834a92"/>
    <p:sldId xmlns:r="http://schemas.openxmlformats.org/officeDocument/2006/relationships" id="259" r:id="Re36ac229cef84184"/>
    <p:sldId xmlns:r="http://schemas.openxmlformats.org/officeDocument/2006/relationships" id="260" r:id="Rf29a2292daa84f40"/>
    <p:sldId xmlns:r="http://schemas.openxmlformats.org/officeDocument/2006/relationships" id="261" r:id="R0f04bc11adf44561"/>
    <p:sldId xmlns:r="http://schemas.openxmlformats.org/officeDocument/2006/relationships" id="262" r:id="R097f613be5874ec2"/>
    <p:sldId xmlns:r="http://schemas.openxmlformats.org/officeDocument/2006/relationships" id="263" r:id="Ree1af9b89a2941ba"/>
    <p:sldId xmlns:r="http://schemas.openxmlformats.org/officeDocument/2006/relationships" id="264" r:id="Rd70ba28ad5694dbf"/>
    <p:sldId xmlns:r="http://schemas.openxmlformats.org/officeDocument/2006/relationships" id="265" r:id="R39404904400e4352"/>
    <p:sldId xmlns:r="http://schemas.openxmlformats.org/officeDocument/2006/relationships" id="266" r:id="Rd01693e1053d4777"/>
    <p:sldId xmlns:r="http://schemas.openxmlformats.org/officeDocument/2006/relationships" id="267" r:id="Rbfd041123f3e42a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b18c70ad7d4ec9" /><Relationship Type="http://schemas.openxmlformats.org/officeDocument/2006/relationships/slideMaster" Target="/ppt/slideMasters/slideMaster1.xml" Id="R0513f5fe537d46c1" /><Relationship Type="http://schemas.openxmlformats.org/officeDocument/2006/relationships/notesMaster" Target="/ppt/notesMasters/notesMaster1.xml" Id="R8e3e0d84c4784b68" /><Relationship Type="http://schemas.openxmlformats.org/officeDocument/2006/relationships/presProps" Target="/ppt/presProps.xml" Id="Ra1ddb2a1629641b1" /><Relationship Type="http://schemas.openxmlformats.org/officeDocument/2006/relationships/tableStyles" Target="/ppt/tableStyles.xml" Id="R5eb9d7f29aca4a4b" /><Relationship Type="http://schemas.openxmlformats.org/officeDocument/2006/relationships/slide" Target="/ppt/slides/slide1.xml" Id="Rfd1d3a6b631c45d1" /><Relationship Type="http://schemas.openxmlformats.org/officeDocument/2006/relationships/slide" Target="/ppt/slides/slide2.xml" Id="R095748f64eb64c8d" /><Relationship Type="http://schemas.openxmlformats.org/officeDocument/2006/relationships/slide" Target="/ppt/slides/slide3.xml" Id="R7569b72402834a92" /><Relationship Type="http://schemas.openxmlformats.org/officeDocument/2006/relationships/slide" Target="/ppt/slides/slide4.xml" Id="Re36ac229cef84184" /><Relationship Type="http://schemas.openxmlformats.org/officeDocument/2006/relationships/slide" Target="/ppt/slides/slide5.xml" Id="Rf29a2292daa84f40" /><Relationship Type="http://schemas.openxmlformats.org/officeDocument/2006/relationships/slide" Target="/ppt/slides/slide6.xml" Id="R0f04bc11adf44561" /><Relationship Type="http://schemas.openxmlformats.org/officeDocument/2006/relationships/slide" Target="/ppt/slides/slide7.xml" Id="R097f613be5874ec2" /><Relationship Type="http://schemas.openxmlformats.org/officeDocument/2006/relationships/slide" Target="/ppt/slides/slide8.xml" Id="Ree1af9b89a2941ba" /><Relationship Type="http://schemas.openxmlformats.org/officeDocument/2006/relationships/slide" Target="/ppt/slides/slide9.xml" Id="Rd70ba28ad5694dbf" /><Relationship Type="http://schemas.openxmlformats.org/officeDocument/2006/relationships/slide" Target="/ppt/slides/slide10.xml" Id="R39404904400e4352" /><Relationship Type="http://schemas.openxmlformats.org/officeDocument/2006/relationships/slide" Target="/ppt/slides/slide11.xml" Id="Rd01693e1053d4777" /><Relationship Type="http://schemas.openxmlformats.org/officeDocument/2006/relationships/slide" Target="/ppt/slides/slide12.xml" Id="Rbfd041123f3e42a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724e7b1ff947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8d34b3720e4533" /><Relationship Type="http://schemas.openxmlformats.org/officeDocument/2006/relationships/notesMaster" Target="/ppt/notesMasters/notesMaster1.xml" Id="Ra547c57256ba4c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0e1850da1b14b93" /><Relationship Type="http://schemas.openxmlformats.org/officeDocument/2006/relationships/notesMaster" Target="/ppt/notesMasters/notesMaster1.xml" Id="R171291de202641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d7776bd300e4631" /><Relationship Type="http://schemas.openxmlformats.org/officeDocument/2006/relationships/notesMaster" Target="/ppt/notesMasters/notesMaster1.xml" Id="R79a0809ce47846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d870415977411f" /><Relationship Type="http://schemas.openxmlformats.org/officeDocument/2006/relationships/notesMaster" Target="/ppt/notesMasters/notesMaster1.xml" Id="R66ae0970c0c741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d78cc3c8c5419c" /><Relationship Type="http://schemas.openxmlformats.org/officeDocument/2006/relationships/notesMaster" Target="/ppt/notesMasters/notesMaster1.xml" Id="R26a2b9cdea3642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b917e91c93e4003" /><Relationship Type="http://schemas.openxmlformats.org/officeDocument/2006/relationships/notesMaster" Target="/ppt/notesMasters/notesMaster1.xml" Id="R530c0fa68f2c4db8"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a49aac343b4259" /><Relationship Type="http://schemas.openxmlformats.org/officeDocument/2006/relationships/notesMaster" Target="/ppt/notesMasters/notesMaster1.xml" Id="R0373fb8c6d1e4b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42db84e8964b4a4a" /><Relationship Type="http://schemas.openxmlformats.org/officeDocument/2006/relationships/notesMaster" Target="/ppt/notesMasters/notesMaster1.xml" Id="Re7a4272e175c4137"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f6e228a1ab441e" /><Relationship Type="http://schemas.openxmlformats.org/officeDocument/2006/relationships/notesMaster" Target="/ppt/notesMasters/notesMaster1.xml" Id="R1bb7f45673704c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3652b8aaf244b42" /><Relationship Type="http://schemas.openxmlformats.org/officeDocument/2006/relationships/notesMaster" Target="/ppt/notesMasters/notesMaster1.xml" Id="Rb78be67260f9445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2ae5270d3b4953" /><Relationship Type="http://schemas.openxmlformats.org/officeDocument/2006/relationships/notesMaster" Target="/ppt/notesMasters/notesMaster1.xml" Id="R3ecbcd00b9f847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9d8116021dc4331" /><Relationship Type="http://schemas.openxmlformats.org/officeDocument/2006/relationships/notesMaster" Target="/ppt/notesMasters/notesMaster1.xml" Id="R2042e39c98b546a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Positioning based on the company briefing: independent assessment of IT projects, identification of hidden risks and support with implementation. No claims about completed client engagements or certifications.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KfW Research, KfW-Digitalisierungsbericht Mittelstand 2025, published 23 April 2026. https://www.kfw.de/%C3%9Cber-die-KfW/Newsroom/Aktuelles/News-Details_891136.html Accessed 23 October 2026. KfW reports that 30% of SMEs recently carried out digitalisation projects. The company contribution is our interpretation, not a KfW statement about Project Investigations.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iceberg is a qualitative metaphor for hidden risks. It does not represent a statistically measured distribution. The listed risks are generic review areas.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values describe the intended working approach and commitments to customers.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target segments and decision-makers describe strategic positioning, not existing clients. Founder context: Ives M Visagie, IT project and programme management. No unsupported years of experience or references.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service portfolio. Scope, effort and deliverables are agreed in each engagement. No guaranteed delivery times are implied.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investigation process. Evidence includes approved project documents, interviews and sampling. Assumptions and disputed findings are documented separately and discussed with the relevant stakeholders.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scenario, not a client case or achieved result. A green status can conceal integration risks despite successful individual system tests.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use is a proposed element of the working approach and requires customer approval. AI may misinterpret documents or miss findings. Expert review and traceable sources remain necessary. No claims about particular models, certifications or guaranteed data residency.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engagement metrics, not achieved results. The customer and Project Investigations agree baselines and targets at the start. Impact must be attributed to the actual contribution of the actions taken.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calculation using assumed figures, not a quotation, client case, savings forecast or guarantee. Project budget: €5,000,000. Assumed fully avoidable additional costs of 1%: €50,000. Assumed review cost: €20,000. Full avoidance leaves €30,000 after the review cost. Actual economics depend on likelihood, feasibility and implementation costs.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initial engagement, not a binding service or schedule commitment. Ten working days assumes timely access to documents and stakeholders. Scope, confidentiality, fees and schedule require agreement before commissioning. Contact details supplied in the briefing: Ives M Visagie and projectinvestigations.com. The website was not accessible in the research tool on 23 October 2026, so no services or legal-entity claims were derived from it. Visual: AI-generated conceptual illustration, not a photograph of a client project.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d45fab19e9486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beacfeef2e4fd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bf74ba33dd34f1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8b4b86635e144d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cd2dbc432a2407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76d4b1a463c4ee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A1B4B9C-399C-44F0-A92D-25B6A4BB4B7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329EA10-2BFE-4672-B4F8-0D641C0D318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348A03E-D5EB-4577-A707-25E3C31AD7F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6548883-2C30-44D9-AA4D-ECF52B7ED0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B7B73A5-CE56-4404-8262-158E5F2A5D6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4652ADF-9069-4A24-9A67-D7643C2A1CA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297F474-DBF0-49F7-A82C-5F257243590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F1E4564-A1AF-4ABE-8381-A68F46419FF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95654E3-BA1C-4DDF-A5AE-5407B9930B9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B1FA571-3D9E-404D-BEDE-393764157DB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c386b0f98ef42ef" /><Relationship Type="http://schemas.openxmlformats.org/officeDocument/2006/relationships/slideLayout" Target="/ppt/slideLayouts/slideLayout1.xml" Id="Rfcd77e236cda4701" /><Relationship Type="http://schemas.openxmlformats.org/officeDocument/2006/relationships/slideLayout" Target="/ppt/slideLayouts/slideLayout2.xml" Id="Rdea4a6b8dc0f4e36" /><Relationship Type="http://schemas.openxmlformats.org/officeDocument/2006/relationships/slideLayout" Target="/ppt/slideLayouts/slideLayout3.xml" Id="Rc4a61772d7094332" /><Relationship Type="http://schemas.openxmlformats.org/officeDocument/2006/relationships/slideLayout" Target="/ppt/slideLayouts/slideLayout4.xml" Id="R0c45db57f39f4e82" /><Relationship Type="http://schemas.openxmlformats.org/officeDocument/2006/relationships/slideLayout" Target="/ppt/slideLayouts/slideLayout5.xml" Id="R34e9e1fbf961462a" /><Relationship Type="http://schemas.openxmlformats.org/officeDocument/2006/relationships/slideLayout" Target="/ppt/slideLayouts/slideLayout6.xml" Id="Rf2c94cbb92904c4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d77e236cda4701"/>
    <p:sldLayoutId xmlns:r="http://schemas.openxmlformats.org/officeDocument/2006/relationships" id="2147483650" r:id="Rdea4a6b8dc0f4e36"/>
    <p:sldLayoutId xmlns:r="http://schemas.openxmlformats.org/officeDocument/2006/relationships" id="2147483651" r:id="Rc4a61772d7094332"/>
    <p:sldLayoutId xmlns:r="http://schemas.openxmlformats.org/officeDocument/2006/relationships" id="2147483652" r:id="R0c45db57f39f4e82"/>
    <p:sldLayoutId xmlns:r="http://schemas.openxmlformats.org/officeDocument/2006/relationships" id="2147483653" r:id="R34e9e1fbf961462a"/>
    <p:sldLayoutId xmlns:r="http://schemas.openxmlformats.org/officeDocument/2006/relationships" id="2147483654" r:id="Rf2c94cbb92904c4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3c165a807444590" /><Relationship Type="http://schemas.openxmlformats.org/officeDocument/2006/relationships/image" Target="/ppt/media/image.png" Id="R66fff7e1b4eb40d1" /><Relationship Type="http://schemas.openxmlformats.org/officeDocument/2006/relationships/notesSlide" Target="/ppt/notesSlides/notesSlide1.xml" Id="R9688eab3c12e46e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7f0f7eabfe44af2" /><Relationship Type="http://schemas.openxmlformats.org/officeDocument/2006/relationships/image" Target="/ppt/media/image2.png" Id="R6994892468c64f4b" /><Relationship Type="http://schemas.openxmlformats.org/officeDocument/2006/relationships/notesSlide" Target="/ppt/notesSlides/notesSlide2.xml" Id="R94578dbbaac043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766f3fee12648ea" /><Relationship Type="http://schemas.openxmlformats.org/officeDocument/2006/relationships/image" Target="/ppt/media/image3.png" Id="R39d17e1927ac498e" /><Relationship Type="http://schemas.openxmlformats.org/officeDocument/2006/relationships/notesSlide" Target="/ppt/notesSlides/notesSlide3.xml" Id="R00a47931e58d41f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dd9d00683454a4d" /><Relationship Type="http://schemas.openxmlformats.org/officeDocument/2006/relationships/notesSlide" Target="/ppt/notesSlides/notesSlide4.xml" Id="R0bcf33b0d5cb45c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01919ed33404a68" /><Relationship Type="http://schemas.openxmlformats.org/officeDocument/2006/relationships/image" Target="/ppt/media/image4.png" Id="R168a3f78644241fb" /><Relationship Type="http://schemas.openxmlformats.org/officeDocument/2006/relationships/notesSlide" Target="/ppt/notesSlides/notesSlide5.xml" Id="R5849fe41203f496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b8011b16a794555" /><Relationship Type="http://schemas.openxmlformats.org/officeDocument/2006/relationships/notesSlide" Target="/ppt/notesSlides/notesSlide6.xml" Id="R1bd25c40994240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e63f5801c8e4a5b" /><Relationship Type="http://schemas.openxmlformats.org/officeDocument/2006/relationships/image" Target="/ppt/media/image5.png" Id="R5a0a048bd2ee4bd2" /><Relationship Type="http://schemas.openxmlformats.org/officeDocument/2006/relationships/notesSlide" Target="/ppt/notesSlides/notesSlide7.xml" Id="R74a978f5b21940d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1b5f6acfc9846f8" /><Relationship Type="http://schemas.openxmlformats.org/officeDocument/2006/relationships/image" Target="/ppt/media/image6.png" Id="R1dba522510ce4382" /><Relationship Type="http://schemas.openxmlformats.org/officeDocument/2006/relationships/notesSlide" Target="/ppt/notesSlides/notesSlide8.xml" Id="R507fb0bbfd0e4e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058feb434d143d6" /><Relationship Type="http://schemas.openxmlformats.org/officeDocument/2006/relationships/notesSlide" Target="/ppt/notesSlides/notesSlide9.xml" Id="R7bf6d2eb2e7e4e4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9e8b76ebe924922" /><Relationship Type="http://schemas.openxmlformats.org/officeDocument/2006/relationships/notesSlide" Target="/ppt/notesSlides/notesSlide10.xml" Id="R19426d37d5c34a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219730a07b44c22" /><Relationship Type="http://schemas.openxmlformats.org/officeDocument/2006/relationships/notesSlide" Target="/ppt/notesSlides/notesSlide11.xml" Id="R9a137d520b4f4eb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da8d6eea3f046cc" /><Relationship Type="http://schemas.openxmlformats.org/officeDocument/2006/relationships/image" Target="/ppt/media/image7.png" Id="R98a9fda668244178" /><Relationship Type="http://schemas.openxmlformats.org/officeDocument/2006/relationships/hyperlink" Target="https://www.projectinvestigations.com" TargetMode="External" Id="Rf69f062ee0424ccc" /><Relationship Type="http://schemas.openxmlformats.org/officeDocument/2006/relationships/notesSlide" Target="/ppt/notesSlides/notesSlide12.xml" Id="R9d9bb906ee064c5c" /></Relationships>
</file>

<file path=ppt/slides/slide1.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DE858267-5B84-4763-BF75-FE95747E1B6C}"/>
              </a:ext>
            </a:extLst>
          </p:cNvPr>
          <p:cNvPicPr>
            <a:picLocks xmlns:a="http://schemas.openxmlformats.org/drawingml/2006/main" noChangeAspect="1"/>
          </p:cNvPicPr>
          <p:nvPr/>
        </p:nvPicPr>
        <p:blipFill>
          <a:blip xmlns:r="http://schemas.openxmlformats.org/officeDocument/2006/relationships" xmlns:a="http://schemas.openxmlformats.org/drawingml/2006/main" r:embed="R66fff7e1b4eb40d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FA831F4-C165-42E1-BE7E-1240A754FE56}"/>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0D903340-E61D-4B72-B3D5-851143A8B511}"/>
              </a:ext>
            </a:extLst>
          </p:cNvPr>
          <p:cNvSpPr>
            <a:spLocks xmlns:a="http://schemas.openxmlformats.org/drawingml/2006/main" noGrp="1"/>
          </p:cNvSpPr>
          <p:nvPr/>
        </p:nvSpPr>
        <p:spPr>
          <a:xfrm xmlns:a="http://schemas.openxmlformats.org/drawingml/2006/main">
            <a:off x="609600" y="1581150"/>
            <a:ext cx="657225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950" b="1">
                <a:solidFill>
                  <a:srgbClr val="F4F8FC"/>
                </a:solidFill>
                <a:latin typeface="Arial"/>
                <a:ea typeface="Arial"/>
                <a:cs typeface="Arial"/>
              </a:defRPr>
            </a:defPPr>
            <a:lvl1pPr>
              <a:defRPr sz="4950" b="1">
                <a:solidFill>
                  <a:srgbClr val="F4F8FC"/>
                </a:solidFill>
                <a:latin typeface="Arial"/>
                <a:ea typeface="Arial"/>
                <a:cs typeface="Arial"/>
              </a:defRPr>
            </a:lvl1pPr>
            <a:lvl2pPr>
              <a:defRPr sz="4950" b="1">
                <a:solidFill>
                  <a:srgbClr val="F4F8FC"/>
                </a:solidFill>
                <a:latin typeface="Arial"/>
                <a:ea typeface="Arial"/>
                <a:cs typeface="Arial"/>
              </a:defRPr>
            </a:lvl2pPr>
            <a:lvl3pPr>
              <a:defRPr sz="4950" b="1">
                <a:solidFill>
                  <a:srgbClr val="F4F8FC"/>
                </a:solidFill>
                <a:latin typeface="Arial"/>
                <a:ea typeface="Arial"/>
                <a:cs typeface="Arial"/>
              </a:defRPr>
            </a:lvl3pPr>
            <a:lvl4pPr>
              <a:defRPr sz="4950" b="1">
                <a:solidFill>
                  <a:srgbClr val="F4F8FC"/>
                </a:solidFill>
                <a:latin typeface="Arial"/>
                <a:ea typeface="Arial"/>
                <a:cs typeface="Arial"/>
              </a:defRPr>
            </a:lvl4pPr>
            <a:lvl5pPr>
              <a:defRPr sz="4950" b="1">
                <a:solidFill>
                  <a:srgbClr val="F4F8FC"/>
                </a:solidFill>
                <a:latin typeface="Arial"/>
                <a:ea typeface="Arial"/>
                <a:cs typeface="Arial"/>
              </a:defRPr>
            </a:lvl5pPr>
            <a:lvl6pPr>
              <a:defRPr sz="4950" b="1">
                <a:solidFill>
                  <a:srgbClr val="F4F8FC"/>
                </a:solidFill>
                <a:latin typeface="Arial"/>
                <a:ea typeface="Arial"/>
                <a:cs typeface="Arial"/>
              </a:defRPr>
            </a:lvl6pPr>
            <a:lvl7pPr>
              <a:defRPr sz="4950" b="1">
                <a:solidFill>
                  <a:srgbClr val="F4F8FC"/>
                </a:solidFill>
                <a:latin typeface="Arial"/>
                <a:ea typeface="Arial"/>
                <a:cs typeface="Arial"/>
              </a:defRPr>
            </a:lvl7pPr>
            <a:lvl8pPr>
              <a:defRPr sz="4950" b="1">
                <a:solidFill>
                  <a:srgbClr val="F4F8FC"/>
                </a:solidFill>
                <a:latin typeface="Arial"/>
                <a:ea typeface="Arial"/>
                <a:cs typeface="Arial"/>
              </a:defRPr>
            </a:lvl8pPr>
            <a:lvl9pPr>
              <a:defRPr sz="4950" b="1">
                <a:solidFill>
                  <a:srgbClr val="F4F8FC"/>
                </a:solidFill>
                <a:latin typeface="Arial"/>
                <a:ea typeface="Arial"/>
                <a:cs typeface="Arial"/>
              </a:defRPr>
            </a:lvl9pPr>
          </a:lstStyle>
          <a:p xmlns:a="http://schemas.openxmlformats.org/drawingml/2006/main">
            <a:pPr>
              <a:defRPr sz="4950" b="1">
                <a:solidFill>
                  <a:srgbClr val="F4F8FC"/>
                </a:solidFill>
                <a:latin typeface="Arial"/>
                <a:ea typeface="Arial"/>
                <a:cs typeface="Arial"/>
              </a:defRPr>
            </a:pPr>
            <a:r>
              <a:rPr sz="4950" b="1">
                <a:solidFill>
                  <a:srgbClr val="F4F8FC"/>
                </a:solidFill>
                <a:latin typeface="Arial"/>
                <a:ea typeface="Arial"/>
                <a:cs typeface="Arial"/>
              </a:rPr>
              <a:t>PROJECT</a:t>
            </a:r>
          </a:p>
          <a:p xmlns:a="http://schemas.openxmlformats.org/drawingml/2006/main">
            <a:pPr>
              <a:defRPr sz="4950" b="1">
                <a:solidFill>
                  <a:srgbClr val="F4F8FC"/>
                </a:solidFill>
                <a:latin typeface="Arial"/>
                <a:ea typeface="Arial"/>
                <a:cs typeface="Arial"/>
              </a:defRPr>
            </a:pPr>
            <a:r>
              <a:rPr sz="4950" b="1">
                <a:solidFill>
                  <a:srgbClr val="F4F8FC"/>
                </a:solidFill>
                <a:latin typeface="Arial"/>
                <a:ea typeface="Arial"/>
                <a:cs typeface="Arial"/>
              </a:rPr>
              <a:t>INVESTIGATIONS</a:t>
            </a:r>
          </a:p>
        </p:txBody>
      </p:sp>
      <p:sp>
        <p:nvSpPr>
          <p:cNvPr id="4" name="">
            <a:extLst xmlns:a="http://schemas.openxmlformats.org/drawingml/2006/main">
              <a:ext uri="{FF2B5EF4-FFF2-40B4-BE49-F238E27FC236}">
                <a16:creationId xmlns:a16="http://schemas.microsoft.com/office/drawing/2014/main" id="{E21B6192-4B2D-4E33-94C6-29D2ED0AD35B}"/>
              </a:ext>
            </a:extLst>
          </p:cNvPr>
          <p:cNvSpPr>
            <a:spLocks xmlns:a="http://schemas.openxmlformats.org/drawingml/2006/main" noGrp="1"/>
          </p:cNvSpPr>
          <p:nvPr/>
        </p:nvSpPr>
        <p:spPr>
          <a:xfrm xmlns:a="http://schemas.openxmlformats.org/drawingml/2006/main">
            <a:off x="647700" y="3562350"/>
            <a:ext cx="5810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925" b="0">
                <a:solidFill>
                  <a:srgbClr val="6BDBF8"/>
                </a:solidFill>
                <a:latin typeface="Arial"/>
                <a:ea typeface="Arial"/>
                <a:cs typeface="Arial"/>
              </a:defRPr>
            </a:defPPr>
            <a:lvl1pPr>
              <a:defRPr sz="2925" b="0">
                <a:solidFill>
                  <a:srgbClr val="6BDBF8"/>
                </a:solidFill>
                <a:latin typeface="Arial"/>
                <a:ea typeface="Arial"/>
                <a:cs typeface="Arial"/>
              </a:defRPr>
            </a:lvl1pPr>
            <a:lvl2pPr>
              <a:defRPr sz="2925" b="0">
                <a:solidFill>
                  <a:srgbClr val="6BDBF8"/>
                </a:solidFill>
                <a:latin typeface="Arial"/>
                <a:ea typeface="Arial"/>
                <a:cs typeface="Arial"/>
              </a:defRPr>
            </a:lvl2pPr>
            <a:lvl3pPr>
              <a:defRPr sz="2925" b="0">
                <a:solidFill>
                  <a:srgbClr val="6BDBF8"/>
                </a:solidFill>
                <a:latin typeface="Arial"/>
                <a:ea typeface="Arial"/>
                <a:cs typeface="Arial"/>
              </a:defRPr>
            </a:lvl3pPr>
            <a:lvl4pPr>
              <a:defRPr sz="2925" b="0">
                <a:solidFill>
                  <a:srgbClr val="6BDBF8"/>
                </a:solidFill>
                <a:latin typeface="Arial"/>
                <a:ea typeface="Arial"/>
                <a:cs typeface="Arial"/>
              </a:defRPr>
            </a:lvl4pPr>
            <a:lvl5pPr>
              <a:defRPr sz="2925" b="0">
                <a:solidFill>
                  <a:srgbClr val="6BDBF8"/>
                </a:solidFill>
                <a:latin typeface="Arial"/>
                <a:ea typeface="Arial"/>
                <a:cs typeface="Arial"/>
              </a:defRPr>
            </a:lvl5pPr>
            <a:lvl6pPr>
              <a:defRPr sz="2925" b="0">
                <a:solidFill>
                  <a:srgbClr val="6BDBF8"/>
                </a:solidFill>
                <a:latin typeface="Arial"/>
                <a:ea typeface="Arial"/>
                <a:cs typeface="Arial"/>
              </a:defRPr>
            </a:lvl6pPr>
            <a:lvl7pPr>
              <a:defRPr sz="2925" b="0">
                <a:solidFill>
                  <a:srgbClr val="6BDBF8"/>
                </a:solidFill>
                <a:latin typeface="Arial"/>
                <a:ea typeface="Arial"/>
                <a:cs typeface="Arial"/>
              </a:defRPr>
            </a:lvl7pPr>
            <a:lvl8pPr>
              <a:defRPr sz="2925" b="0">
                <a:solidFill>
                  <a:srgbClr val="6BDBF8"/>
                </a:solidFill>
                <a:latin typeface="Arial"/>
                <a:ea typeface="Arial"/>
                <a:cs typeface="Arial"/>
              </a:defRPr>
            </a:lvl8pPr>
            <a:lvl9pPr>
              <a:defRPr sz="2925" b="0">
                <a:solidFill>
                  <a:srgbClr val="6BDBF8"/>
                </a:solidFill>
                <a:latin typeface="Arial"/>
                <a:ea typeface="Arial"/>
                <a:cs typeface="Arial"/>
              </a:defRPr>
            </a:lvl9pPr>
          </a:lstStyle>
          <a:p xmlns:a="http://schemas.openxmlformats.org/drawingml/2006/main">
            <a:pPr>
              <a:defRPr sz="2925" b="0">
                <a:solidFill>
                  <a:srgbClr val="6BDBF8"/>
                </a:solidFill>
                <a:latin typeface="Arial"/>
                <a:ea typeface="Arial"/>
                <a:cs typeface="Arial"/>
              </a:defRPr>
            </a:pPr>
            <a:r>
              <a:rPr sz="2925" b="0">
                <a:solidFill>
                  <a:srgbClr val="6BDBF8"/>
                </a:solidFill>
                <a:latin typeface="Arial"/>
                <a:ea typeface="Arial"/>
                <a:cs typeface="Arial"/>
              </a:rPr>
              <a:t>Hidden project risks.</a:t>
            </a:r>
          </a:p>
          <a:p xmlns:a="http://schemas.openxmlformats.org/drawingml/2006/main">
            <a:pPr>
              <a:defRPr sz="2925" b="0">
                <a:solidFill>
                  <a:srgbClr val="6BDBF8"/>
                </a:solidFill>
                <a:latin typeface="Arial"/>
                <a:ea typeface="Arial"/>
                <a:cs typeface="Arial"/>
              </a:defRPr>
            </a:pPr>
            <a:r>
              <a:rPr sz="2925" b="0">
                <a:solidFill>
                  <a:srgbClr val="6BDBF8"/>
                </a:solidFill>
                <a:latin typeface="Arial"/>
                <a:ea typeface="Arial"/>
                <a:cs typeface="Arial"/>
              </a:rPr>
              <a:t>Clear decisions.</a:t>
            </a:r>
          </a:p>
        </p:txBody>
      </p:sp>
      <p:sp>
        <p:nvSpPr>
          <p:cNvPr id="5" name="">
            <a:extLst xmlns:a="http://schemas.openxmlformats.org/drawingml/2006/main">
              <a:ext uri="{FF2B5EF4-FFF2-40B4-BE49-F238E27FC236}">
                <a16:creationId xmlns:a16="http://schemas.microsoft.com/office/drawing/2014/main" id="{1CCBEE63-B592-43D0-BB9E-C43F62D75016}"/>
              </a:ext>
            </a:extLst>
          </p:cNvPr>
          <p:cNvSpPr>
            <a:spLocks xmlns:a="http://schemas.openxmlformats.org/drawingml/2006/main" noGrp="1"/>
          </p:cNvSpPr>
          <p:nvPr/>
        </p:nvSpPr>
        <p:spPr>
          <a:xfrm xmlns:a="http://schemas.openxmlformats.org/drawingml/2006/main">
            <a:off x="647700" y="5257800"/>
            <a:ext cx="5905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IT project analysis for the German market</a:t>
            </a:r>
          </a:p>
        </p:txBody>
      </p:sp>
    </p:spTree>
    <p:extLst>
      <p:ext uri="{BB962C8B-B14F-4D97-AF65-F5344CB8AC3E}">
        <p14:creationId xmlns:p14="http://schemas.microsoft.com/office/powerpoint/2010/main" val="2014964940"/>
      </p:ext>
    </p:extLst>
  </p:cSld>
</p:sld>
</file>

<file path=ppt/slides/slide2.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FC21930-E292-445B-9F7E-7ED9702E13B8}"/>
              </a:ext>
            </a:extLst>
          </p:cNvPr>
          <p:cNvPicPr>
            <a:picLocks xmlns:a="http://schemas.openxmlformats.org/drawingml/2006/main" noChangeAspect="1"/>
          </p:cNvPicPr>
          <p:nvPr/>
        </p:nvPicPr>
        <p:blipFill>
          <a:blip xmlns:r="http://schemas.openxmlformats.org/officeDocument/2006/relationships" xmlns:a="http://schemas.openxmlformats.org/drawingml/2006/main" r:embed="R6994892468c64f4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112DE78-3039-46A8-B4EF-834FD39F1A04}"/>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02</a:t>
            </a:r>
          </a:p>
        </p:txBody>
      </p:sp>
      <p:sp>
        <p:nvSpPr>
          <p:cNvPr id="3" name="">
            <a:extLst xmlns:a="http://schemas.openxmlformats.org/drawingml/2006/main">
              <a:ext uri="{FF2B5EF4-FFF2-40B4-BE49-F238E27FC236}">
                <a16:creationId xmlns:a16="http://schemas.microsoft.com/office/drawing/2014/main" id="{05D0FD9D-2B31-4EAE-8DF6-FE4FBE3E1A67}"/>
              </a:ext>
            </a:extLst>
          </p:cNvPr>
          <p:cNvSpPr>
            <a:spLocks xmlns:a="http://schemas.openxmlformats.org/drawingml/2006/main" noGrp="1"/>
          </p:cNvSpPr>
          <p:nvPr/>
        </p:nvSpPr>
        <p:spPr>
          <a:xfrm xmlns:a="http://schemas.openxmlformats.org/drawingml/2006/main">
            <a:off x="609600" y="495300"/>
            <a:ext cx="75247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Germany needs effective</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investment in digitalisation</a:t>
            </a:r>
          </a:p>
        </p:txBody>
      </p:sp>
      <p:sp>
        <p:nvSpPr>
          <p:cNvPr id="4" name="">
            <a:extLst xmlns:a="http://schemas.openxmlformats.org/drawingml/2006/main">
              <a:ext uri="{FF2B5EF4-FFF2-40B4-BE49-F238E27FC236}">
                <a16:creationId xmlns:a16="http://schemas.microsoft.com/office/drawing/2014/main" id="{44F35E08-5538-4153-B449-325305D3DDFE}"/>
              </a:ext>
            </a:extLst>
          </p:cNvPr>
          <p:cNvSpPr>
            <a:spLocks xmlns:a="http://schemas.openxmlformats.org/drawingml/2006/main" noGrp="1"/>
          </p:cNvSpPr>
          <p:nvPr/>
        </p:nvSpPr>
        <p:spPr>
          <a:xfrm xmlns:a="http://schemas.openxmlformats.org/drawingml/2006/main">
            <a:off x="609600" y="2114550"/>
            <a:ext cx="44767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8700" b="1">
                <a:solidFill>
                  <a:srgbClr val="6BDBF8"/>
                </a:solidFill>
                <a:latin typeface="Arial"/>
                <a:ea typeface="Arial"/>
                <a:cs typeface="Arial"/>
              </a:defRPr>
            </a:defPPr>
            <a:lvl1pPr>
              <a:defRPr sz="8700" b="1">
                <a:solidFill>
                  <a:srgbClr val="6BDBF8"/>
                </a:solidFill>
                <a:latin typeface="Arial"/>
                <a:ea typeface="Arial"/>
                <a:cs typeface="Arial"/>
              </a:defRPr>
            </a:lvl1pPr>
            <a:lvl2pPr>
              <a:defRPr sz="8700" b="1">
                <a:solidFill>
                  <a:srgbClr val="6BDBF8"/>
                </a:solidFill>
                <a:latin typeface="Arial"/>
                <a:ea typeface="Arial"/>
                <a:cs typeface="Arial"/>
              </a:defRPr>
            </a:lvl2pPr>
            <a:lvl3pPr>
              <a:defRPr sz="8700" b="1">
                <a:solidFill>
                  <a:srgbClr val="6BDBF8"/>
                </a:solidFill>
                <a:latin typeface="Arial"/>
                <a:ea typeface="Arial"/>
                <a:cs typeface="Arial"/>
              </a:defRPr>
            </a:lvl3pPr>
            <a:lvl4pPr>
              <a:defRPr sz="8700" b="1">
                <a:solidFill>
                  <a:srgbClr val="6BDBF8"/>
                </a:solidFill>
                <a:latin typeface="Arial"/>
                <a:ea typeface="Arial"/>
                <a:cs typeface="Arial"/>
              </a:defRPr>
            </a:lvl4pPr>
            <a:lvl5pPr>
              <a:defRPr sz="8700" b="1">
                <a:solidFill>
                  <a:srgbClr val="6BDBF8"/>
                </a:solidFill>
                <a:latin typeface="Arial"/>
                <a:ea typeface="Arial"/>
                <a:cs typeface="Arial"/>
              </a:defRPr>
            </a:lvl5pPr>
            <a:lvl6pPr>
              <a:defRPr sz="8700" b="1">
                <a:solidFill>
                  <a:srgbClr val="6BDBF8"/>
                </a:solidFill>
                <a:latin typeface="Arial"/>
                <a:ea typeface="Arial"/>
                <a:cs typeface="Arial"/>
              </a:defRPr>
            </a:lvl6pPr>
            <a:lvl7pPr>
              <a:defRPr sz="8700" b="1">
                <a:solidFill>
                  <a:srgbClr val="6BDBF8"/>
                </a:solidFill>
                <a:latin typeface="Arial"/>
                <a:ea typeface="Arial"/>
                <a:cs typeface="Arial"/>
              </a:defRPr>
            </a:lvl7pPr>
            <a:lvl8pPr>
              <a:defRPr sz="8700" b="1">
                <a:solidFill>
                  <a:srgbClr val="6BDBF8"/>
                </a:solidFill>
                <a:latin typeface="Arial"/>
                <a:ea typeface="Arial"/>
                <a:cs typeface="Arial"/>
              </a:defRPr>
            </a:lvl8pPr>
            <a:lvl9pPr>
              <a:defRPr sz="8700" b="1">
                <a:solidFill>
                  <a:srgbClr val="6BDBF8"/>
                </a:solidFill>
                <a:latin typeface="Arial"/>
                <a:ea typeface="Arial"/>
                <a:cs typeface="Arial"/>
              </a:defRPr>
            </a:lvl9pPr>
          </a:lstStyle>
          <a:p xmlns:a="http://schemas.openxmlformats.org/drawingml/2006/main">
            <a:pPr>
              <a:defRPr sz="8700" b="1">
                <a:solidFill>
                  <a:srgbClr val="6BDBF8"/>
                </a:solidFill>
                <a:latin typeface="Arial"/>
                <a:ea typeface="Arial"/>
                <a:cs typeface="Arial"/>
              </a:defRPr>
            </a:pPr>
            <a:r>
              <a:rPr sz="8700" b="1">
                <a:solidFill>
                  <a:srgbClr val="6BDBF8"/>
                </a:solidFill>
                <a:latin typeface="Arial"/>
                <a:ea typeface="Arial"/>
                <a:cs typeface="Arial"/>
              </a:rPr>
              <a:t>30%</a:t>
            </a:r>
          </a:p>
        </p:txBody>
      </p:sp>
      <p:sp>
        <p:nvSpPr>
          <p:cNvPr id="5" name="">
            <a:extLst xmlns:a="http://schemas.openxmlformats.org/drawingml/2006/main">
              <a:ext uri="{FF2B5EF4-FFF2-40B4-BE49-F238E27FC236}">
                <a16:creationId xmlns:a16="http://schemas.microsoft.com/office/drawing/2014/main" id="{6AADC6E8-38A5-4D0B-9C9D-CF32BE460833}"/>
              </a:ext>
            </a:extLst>
          </p:cNvPr>
          <p:cNvSpPr>
            <a:spLocks xmlns:a="http://schemas.openxmlformats.org/drawingml/2006/main" noGrp="1"/>
          </p:cNvSpPr>
          <p:nvPr/>
        </p:nvSpPr>
        <p:spPr>
          <a:xfrm xmlns:a="http://schemas.openxmlformats.org/drawingml/2006/main">
            <a:off x="647700" y="3638550"/>
            <a:ext cx="61912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F4F8FC"/>
                </a:solidFill>
                <a:latin typeface="Arial"/>
                <a:ea typeface="Arial"/>
                <a:cs typeface="Arial"/>
              </a:defRPr>
            </a:defPPr>
            <a:lvl1pPr>
              <a:defRPr sz="2100" b="0">
                <a:solidFill>
                  <a:srgbClr val="F4F8FC"/>
                </a:solidFill>
                <a:latin typeface="Arial"/>
                <a:ea typeface="Arial"/>
                <a:cs typeface="Arial"/>
              </a:defRPr>
            </a:lvl1pPr>
            <a:lvl2pPr>
              <a:defRPr sz="2100" b="0">
                <a:solidFill>
                  <a:srgbClr val="F4F8FC"/>
                </a:solidFill>
                <a:latin typeface="Arial"/>
                <a:ea typeface="Arial"/>
                <a:cs typeface="Arial"/>
              </a:defRPr>
            </a:lvl2pPr>
            <a:lvl3pPr>
              <a:defRPr sz="2100" b="0">
                <a:solidFill>
                  <a:srgbClr val="F4F8FC"/>
                </a:solidFill>
                <a:latin typeface="Arial"/>
                <a:ea typeface="Arial"/>
                <a:cs typeface="Arial"/>
              </a:defRPr>
            </a:lvl3pPr>
            <a:lvl4pPr>
              <a:defRPr sz="2100" b="0">
                <a:solidFill>
                  <a:srgbClr val="F4F8FC"/>
                </a:solidFill>
                <a:latin typeface="Arial"/>
                <a:ea typeface="Arial"/>
                <a:cs typeface="Arial"/>
              </a:defRPr>
            </a:lvl4pPr>
            <a:lvl5pPr>
              <a:defRPr sz="2100" b="0">
                <a:solidFill>
                  <a:srgbClr val="F4F8FC"/>
                </a:solidFill>
                <a:latin typeface="Arial"/>
                <a:ea typeface="Arial"/>
                <a:cs typeface="Arial"/>
              </a:defRPr>
            </a:lvl5pPr>
            <a:lvl6pPr>
              <a:defRPr sz="2100" b="0">
                <a:solidFill>
                  <a:srgbClr val="F4F8FC"/>
                </a:solidFill>
                <a:latin typeface="Arial"/>
                <a:ea typeface="Arial"/>
                <a:cs typeface="Arial"/>
              </a:defRPr>
            </a:lvl6pPr>
            <a:lvl7pPr>
              <a:defRPr sz="2100" b="0">
                <a:solidFill>
                  <a:srgbClr val="F4F8FC"/>
                </a:solidFill>
                <a:latin typeface="Arial"/>
                <a:ea typeface="Arial"/>
                <a:cs typeface="Arial"/>
              </a:defRPr>
            </a:lvl7pPr>
            <a:lvl8pPr>
              <a:defRPr sz="2100" b="0">
                <a:solidFill>
                  <a:srgbClr val="F4F8FC"/>
                </a:solidFill>
                <a:latin typeface="Arial"/>
                <a:ea typeface="Arial"/>
                <a:cs typeface="Arial"/>
              </a:defRPr>
            </a:lvl8pPr>
            <a:lvl9pPr>
              <a:defRPr sz="2100" b="0">
                <a:solidFill>
                  <a:srgbClr val="F4F8FC"/>
                </a:solidFill>
                <a:latin typeface="Arial"/>
                <a:ea typeface="Arial"/>
                <a:cs typeface="Arial"/>
              </a:defRPr>
            </a:lvl9pPr>
          </a:lstStyle>
          <a:p xmlns:a="http://schemas.openxmlformats.org/drawingml/2006/main">
            <a:pPr>
              <a:defRPr sz="2100" b="0">
                <a:solidFill>
                  <a:srgbClr val="F4F8FC"/>
                </a:solidFill>
                <a:latin typeface="Arial"/>
                <a:ea typeface="Arial"/>
                <a:cs typeface="Arial"/>
              </a:defRPr>
            </a:pPr>
            <a:r>
              <a:rPr sz="2100" b="0">
                <a:solidFill>
                  <a:srgbClr val="F4F8FC"/>
                </a:solidFill>
                <a:latin typeface="Arial"/>
                <a:ea typeface="Arial"/>
                <a:cs typeface="Arial"/>
              </a:rPr>
              <a:t>of German SMEs have recently</a:t>
            </a:r>
          </a:p>
          <a:p xmlns:a="http://schemas.openxmlformats.org/drawingml/2006/main">
            <a:pPr>
              <a:defRPr sz="2100" b="0">
                <a:solidFill>
                  <a:srgbClr val="F4F8FC"/>
                </a:solidFill>
                <a:latin typeface="Arial"/>
                <a:ea typeface="Arial"/>
                <a:cs typeface="Arial"/>
              </a:defRPr>
            </a:pPr>
            <a:r>
              <a:rPr sz="2100" b="0">
                <a:solidFill>
                  <a:srgbClr val="F4F8FC"/>
                </a:solidFill>
                <a:latin typeface="Arial"/>
                <a:ea typeface="Arial"/>
                <a:cs typeface="Arial"/>
              </a:rPr>
              <a:t>carried out digitalisation projects.</a:t>
            </a:r>
          </a:p>
        </p:txBody>
      </p:sp>
      <p:sp>
        <p:nvSpPr>
          <p:cNvPr id="6" name="">
            <a:extLst xmlns:a="http://schemas.openxmlformats.org/drawingml/2006/main">
              <a:ext uri="{FF2B5EF4-FFF2-40B4-BE49-F238E27FC236}">
                <a16:creationId xmlns:a16="http://schemas.microsoft.com/office/drawing/2014/main" id="{DDD47E5A-F6FA-491D-80CC-A3020B34EE8C}"/>
              </a:ext>
            </a:extLst>
          </p:cNvPr>
          <p:cNvSpPr>
            <a:spLocks xmlns:a="http://schemas.openxmlformats.org/drawingml/2006/main" noGrp="1"/>
          </p:cNvSpPr>
          <p:nvPr/>
        </p:nvSpPr>
        <p:spPr>
          <a:xfrm xmlns:a="http://schemas.openxmlformats.org/drawingml/2006/main">
            <a:off x="647700" y="4914900"/>
            <a:ext cx="6381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Our contribution: assess risks before further</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investment and support sound decisions.</a:t>
            </a:r>
          </a:p>
        </p:txBody>
      </p:sp>
      <p:sp>
        <p:nvSpPr>
          <p:cNvPr id="7" name="">
            <a:extLst xmlns:a="http://schemas.openxmlformats.org/drawingml/2006/main">
              <a:ext uri="{FF2B5EF4-FFF2-40B4-BE49-F238E27FC236}">
                <a16:creationId xmlns:a16="http://schemas.microsoft.com/office/drawing/2014/main" id="{1366BC8B-4FCF-4384-9EB6-C060D40ABA03}"/>
              </a:ext>
            </a:extLst>
          </p:cNvPr>
          <p:cNvSpPr>
            <a:spLocks xmlns:a="http://schemas.openxmlformats.org/drawingml/2006/main" noGrp="1"/>
          </p:cNvSpPr>
          <p:nvPr/>
        </p:nvSpPr>
        <p:spPr>
          <a:xfrm xmlns:a="http://schemas.openxmlformats.org/drawingml/2006/main">
            <a:off x="647700" y="6048375"/>
            <a:ext cx="952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5C7D5"/>
                </a:solidFill>
                <a:latin typeface="Arial"/>
                <a:ea typeface="Arial"/>
                <a:cs typeface="Arial"/>
              </a:defRPr>
            </a:defPPr>
            <a:lvl1pPr>
              <a:defRPr sz="1200" b="0">
                <a:solidFill>
                  <a:srgbClr val="B5C7D5"/>
                </a:solidFill>
                <a:latin typeface="Arial"/>
                <a:ea typeface="Arial"/>
                <a:cs typeface="Arial"/>
              </a:defRPr>
            </a:lvl1pPr>
            <a:lvl2pPr>
              <a:defRPr sz="1200" b="0">
                <a:solidFill>
                  <a:srgbClr val="B5C7D5"/>
                </a:solidFill>
                <a:latin typeface="Arial"/>
                <a:ea typeface="Arial"/>
                <a:cs typeface="Arial"/>
              </a:defRPr>
            </a:lvl2pPr>
            <a:lvl3pPr>
              <a:defRPr sz="1200" b="0">
                <a:solidFill>
                  <a:srgbClr val="B5C7D5"/>
                </a:solidFill>
                <a:latin typeface="Arial"/>
                <a:ea typeface="Arial"/>
                <a:cs typeface="Arial"/>
              </a:defRPr>
            </a:lvl3pPr>
            <a:lvl4pPr>
              <a:defRPr sz="1200" b="0">
                <a:solidFill>
                  <a:srgbClr val="B5C7D5"/>
                </a:solidFill>
                <a:latin typeface="Arial"/>
                <a:ea typeface="Arial"/>
                <a:cs typeface="Arial"/>
              </a:defRPr>
            </a:lvl4pPr>
            <a:lvl5pPr>
              <a:defRPr sz="1200" b="0">
                <a:solidFill>
                  <a:srgbClr val="B5C7D5"/>
                </a:solidFill>
                <a:latin typeface="Arial"/>
                <a:ea typeface="Arial"/>
                <a:cs typeface="Arial"/>
              </a:defRPr>
            </a:lvl5pPr>
            <a:lvl6pPr>
              <a:defRPr sz="1200" b="0">
                <a:solidFill>
                  <a:srgbClr val="B5C7D5"/>
                </a:solidFill>
                <a:latin typeface="Arial"/>
                <a:ea typeface="Arial"/>
                <a:cs typeface="Arial"/>
              </a:defRPr>
            </a:lvl6pPr>
            <a:lvl7pPr>
              <a:defRPr sz="1200" b="0">
                <a:solidFill>
                  <a:srgbClr val="B5C7D5"/>
                </a:solidFill>
                <a:latin typeface="Arial"/>
                <a:ea typeface="Arial"/>
                <a:cs typeface="Arial"/>
              </a:defRPr>
            </a:lvl7pPr>
            <a:lvl8pPr>
              <a:defRPr sz="1200" b="0">
                <a:solidFill>
                  <a:srgbClr val="B5C7D5"/>
                </a:solidFill>
                <a:latin typeface="Arial"/>
                <a:ea typeface="Arial"/>
                <a:cs typeface="Arial"/>
              </a:defRPr>
            </a:lvl8pPr>
            <a:lvl9pPr>
              <a:defRPr sz="1200" b="0">
                <a:solidFill>
                  <a:srgbClr val="B5C7D5"/>
                </a:solidFill>
                <a:latin typeface="Arial"/>
                <a:ea typeface="Arial"/>
                <a:cs typeface="Arial"/>
              </a:defRPr>
            </a:lvl9pPr>
          </a:lstStyle>
          <a:p xmlns:a="http://schemas.openxmlformats.org/drawingml/2006/main">
            <a:pPr>
              <a:defRPr sz="1200" b="0">
                <a:solidFill>
                  <a:srgbClr val="B5C7D5"/>
                </a:solidFill>
                <a:latin typeface="Arial"/>
                <a:ea typeface="Arial"/>
                <a:cs typeface="Arial"/>
              </a:defRPr>
            </a:pPr>
            <a:r>
              <a:rPr sz="1200" b="0">
                <a:solidFill>
                  <a:srgbClr val="B5C7D5"/>
                </a:solidFill>
                <a:latin typeface="Arial"/>
                <a:ea typeface="Arial"/>
                <a:cs typeface="Arial"/>
              </a:rPr>
              <a:t>Source: KfW SME Digitalisation Report 2025, published April 2026</a:t>
            </a:r>
          </a:p>
        </p:txBody>
      </p:sp>
    </p:spTree>
    <p:extLst>
      <p:ext uri="{BB962C8B-B14F-4D97-AF65-F5344CB8AC3E}">
        <p14:creationId xmlns:p14="http://schemas.microsoft.com/office/powerpoint/2010/main" val="724207321"/>
      </p:ext>
    </p:extLst>
  </p:cSld>
</p:sld>
</file>

<file path=ppt/slides/slide3.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7662AE7-C8D8-4C8A-B478-93FD12F6E2E7}"/>
              </a:ext>
            </a:extLst>
          </p:cNvPr>
          <p:cNvPicPr>
            <a:picLocks xmlns:a="http://schemas.openxmlformats.org/drawingml/2006/main" noChangeAspect="1"/>
          </p:cNvPicPr>
          <p:nvPr/>
        </p:nvPicPr>
        <p:blipFill>
          <a:blip xmlns:r="http://schemas.openxmlformats.org/officeDocument/2006/relationships" xmlns:a="http://schemas.openxmlformats.org/drawingml/2006/main" r:embed="R39d17e1927ac498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6FF9A8D-D8BF-46C3-99DA-CB4ADA75869E}"/>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03</a:t>
            </a:r>
          </a:p>
        </p:txBody>
      </p:sp>
      <p:sp>
        <p:nvSpPr>
          <p:cNvPr id="3" name="">
            <a:extLst xmlns:a="http://schemas.openxmlformats.org/drawingml/2006/main">
              <a:ext uri="{FF2B5EF4-FFF2-40B4-BE49-F238E27FC236}">
                <a16:creationId xmlns:a16="http://schemas.microsoft.com/office/drawing/2014/main" id="{B38CC395-8C5C-42C0-B1E4-376DBD8161B7}"/>
              </a:ext>
            </a:extLst>
          </p:cNvPr>
          <p:cNvSpPr>
            <a:spLocks xmlns:a="http://schemas.openxmlformats.org/drawingml/2006/main" noGrp="1"/>
          </p:cNvSpPr>
          <p:nvPr/>
        </p:nvSpPr>
        <p:spPr>
          <a:xfrm xmlns:a="http://schemas.openxmlformats.org/drawingml/2006/main">
            <a:off x="609600" y="495300"/>
            <a:ext cx="70485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Risks beneath the surface</a:t>
            </a:r>
          </a:p>
        </p:txBody>
      </p:sp>
      <p:sp>
        <p:nvSpPr>
          <p:cNvPr id="4" name="">
            <a:extLst xmlns:a="http://schemas.openxmlformats.org/drawingml/2006/main">
              <a:ext uri="{FF2B5EF4-FFF2-40B4-BE49-F238E27FC236}">
                <a16:creationId xmlns:a16="http://schemas.microsoft.com/office/drawing/2014/main" id="{48656091-CB4A-4C2A-A113-8BC080018155}"/>
              </a:ext>
            </a:extLst>
          </p:cNvPr>
          <p:cNvSpPr>
            <a:spLocks xmlns:a="http://schemas.openxmlformats.org/drawingml/2006/main" noGrp="1"/>
          </p:cNvSpPr>
          <p:nvPr/>
        </p:nvSpPr>
        <p:spPr>
          <a:xfrm xmlns:a="http://schemas.openxmlformats.org/drawingml/2006/main">
            <a:off x="609600" y="2076450"/>
            <a:ext cx="5810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6BDBF8"/>
                </a:solidFill>
                <a:latin typeface="Arial"/>
                <a:ea typeface="Arial"/>
                <a:cs typeface="Arial"/>
              </a:defRPr>
            </a:defPPr>
            <a:lvl1pPr>
              <a:defRPr sz="2175" b="1">
                <a:solidFill>
                  <a:srgbClr val="6BDBF8"/>
                </a:solidFill>
                <a:latin typeface="Arial"/>
                <a:ea typeface="Arial"/>
                <a:cs typeface="Arial"/>
              </a:defRPr>
            </a:lvl1pPr>
            <a:lvl2pPr>
              <a:defRPr sz="2175" b="1">
                <a:solidFill>
                  <a:srgbClr val="6BDBF8"/>
                </a:solidFill>
                <a:latin typeface="Arial"/>
                <a:ea typeface="Arial"/>
                <a:cs typeface="Arial"/>
              </a:defRPr>
            </a:lvl2pPr>
            <a:lvl3pPr>
              <a:defRPr sz="2175" b="1">
                <a:solidFill>
                  <a:srgbClr val="6BDBF8"/>
                </a:solidFill>
                <a:latin typeface="Arial"/>
                <a:ea typeface="Arial"/>
                <a:cs typeface="Arial"/>
              </a:defRPr>
            </a:lvl3pPr>
            <a:lvl4pPr>
              <a:defRPr sz="2175" b="1">
                <a:solidFill>
                  <a:srgbClr val="6BDBF8"/>
                </a:solidFill>
                <a:latin typeface="Arial"/>
                <a:ea typeface="Arial"/>
                <a:cs typeface="Arial"/>
              </a:defRPr>
            </a:lvl4pPr>
            <a:lvl5pPr>
              <a:defRPr sz="2175" b="1">
                <a:solidFill>
                  <a:srgbClr val="6BDBF8"/>
                </a:solidFill>
                <a:latin typeface="Arial"/>
                <a:ea typeface="Arial"/>
                <a:cs typeface="Arial"/>
              </a:defRPr>
            </a:lvl5pPr>
            <a:lvl6pPr>
              <a:defRPr sz="2175" b="1">
                <a:solidFill>
                  <a:srgbClr val="6BDBF8"/>
                </a:solidFill>
                <a:latin typeface="Arial"/>
                <a:ea typeface="Arial"/>
                <a:cs typeface="Arial"/>
              </a:defRPr>
            </a:lvl6pPr>
            <a:lvl7pPr>
              <a:defRPr sz="2175" b="1">
                <a:solidFill>
                  <a:srgbClr val="6BDBF8"/>
                </a:solidFill>
                <a:latin typeface="Arial"/>
                <a:ea typeface="Arial"/>
                <a:cs typeface="Arial"/>
              </a:defRPr>
            </a:lvl7pPr>
            <a:lvl8pPr>
              <a:defRPr sz="2175" b="1">
                <a:solidFill>
                  <a:srgbClr val="6BDBF8"/>
                </a:solidFill>
                <a:latin typeface="Arial"/>
                <a:ea typeface="Arial"/>
                <a:cs typeface="Arial"/>
              </a:defRPr>
            </a:lvl8pPr>
            <a:lvl9pPr>
              <a:defRPr sz="2175" b="1">
                <a:solidFill>
                  <a:srgbClr val="6BDBF8"/>
                </a:solidFill>
                <a:latin typeface="Arial"/>
                <a:ea typeface="Arial"/>
                <a:cs typeface="Arial"/>
              </a:defRPr>
            </a:lvl9pPr>
          </a:lstStyle>
          <a:p xmlns:a="http://schemas.openxmlformats.org/drawingml/2006/main">
            <a:pPr>
              <a:defRPr sz="2175" b="1">
                <a:solidFill>
                  <a:srgbClr val="6BDBF8"/>
                </a:solidFill>
                <a:latin typeface="Arial"/>
                <a:ea typeface="Arial"/>
                <a:cs typeface="Arial"/>
              </a:defRPr>
            </a:pPr>
            <a:r>
              <a:rPr sz="2175" b="1">
                <a:solidFill>
                  <a:srgbClr val="6BDBF8"/>
                </a:solidFill>
                <a:latin typeface="Arial"/>
                <a:ea typeface="Arial"/>
                <a:cs typeface="Arial"/>
              </a:rPr>
              <a:t>Visible in the status report</a:t>
            </a:r>
          </a:p>
        </p:txBody>
      </p:sp>
      <p:sp>
        <p:nvSpPr>
          <p:cNvPr id="5" name="">
            <a:extLst xmlns:a="http://schemas.openxmlformats.org/drawingml/2006/main">
              <a:ext uri="{FF2B5EF4-FFF2-40B4-BE49-F238E27FC236}">
                <a16:creationId xmlns:a16="http://schemas.microsoft.com/office/drawing/2014/main" id="{CA591D0F-03C0-42C0-9E08-24FE170C7B3B}"/>
              </a:ext>
            </a:extLst>
          </p:cNvPr>
          <p:cNvSpPr>
            <a:spLocks xmlns:a="http://schemas.openxmlformats.org/drawingml/2006/main" noGrp="1"/>
          </p:cNvSpPr>
          <p:nvPr/>
        </p:nvSpPr>
        <p:spPr>
          <a:xfrm xmlns:a="http://schemas.openxmlformats.org/drawingml/2006/main">
            <a:off x="609600" y="2543175"/>
            <a:ext cx="619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4F8FC"/>
                </a:solidFill>
                <a:latin typeface="Arial"/>
                <a:ea typeface="Arial"/>
                <a:cs typeface="Arial"/>
              </a:defRPr>
            </a:defPPr>
            <a:lvl1pPr>
              <a:defRPr sz="2025" b="0">
                <a:solidFill>
                  <a:srgbClr val="F4F8FC"/>
                </a:solidFill>
                <a:latin typeface="Arial"/>
                <a:ea typeface="Arial"/>
                <a:cs typeface="Arial"/>
              </a:defRPr>
            </a:lvl1pPr>
            <a:lvl2pPr>
              <a:defRPr sz="2025" b="0">
                <a:solidFill>
                  <a:srgbClr val="F4F8FC"/>
                </a:solidFill>
                <a:latin typeface="Arial"/>
                <a:ea typeface="Arial"/>
                <a:cs typeface="Arial"/>
              </a:defRPr>
            </a:lvl2pPr>
            <a:lvl3pPr>
              <a:defRPr sz="2025" b="0">
                <a:solidFill>
                  <a:srgbClr val="F4F8FC"/>
                </a:solidFill>
                <a:latin typeface="Arial"/>
                <a:ea typeface="Arial"/>
                <a:cs typeface="Arial"/>
              </a:defRPr>
            </a:lvl3pPr>
            <a:lvl4pPr>
              <a:defRPr sz="2025" b="0">
                <a:solidFill>
                  <a:srgbClr val="F4F8FC"/>
                </a:solidFill>
                <a:latin typeface="Arial"/>
                <a:ea typeface="Arial"/>
                <a:cs typeface="Arial"/>
              </a:defRPr>
            </a:lvl4pPr>
            <a:lvl5pPr>
              <a:defRPr sz="2025" b="0">
                <a:solidFill>
                  <a:srgbClr val="F4F8FC"/>
                </a:solidFill>
                <a:latin typeface="Arial"/>
                <a:ea typeface="Arial"/>
                <a:cs typeface="Arial"/>
              </a:defRPr>
            </a:lvl5pPr>
            <a:lvl6pPr>
              <a:defRPr sz="2025" b="0">
                <a:solidFill>
                  <a:srgbClr val="F4F8FC"/>
                </a:solidFill>
                <a:latin typeface="Arial"/>
                <a:ea typeface="Arial"/>
                <a:cs typeface="Arial"/>
              </a:defRPr>
            </a:lvl6pPr>
            <a:lvl7pPr>
              <a:defRPr sz="2025" b="0">
                <a:solidFill>
                  <a:srgbClr val="F4F8FC"/>
                </a:solidFill>
                <a:latin typeface="Arial"/>
                <a:ea typeface="Arial"/>
                <a:cs typeface="Arial"/>
              </a:defRPr>
            </a:lvl7pPr>
            <a:lvl8pPr>
              <a:defRPr sz="2025" b="0">
                <a:solidFill>
                  <a:srgbClr val="F4F8FC"/>
                </a:solidFill>
                <a:latin typeface="Arial"/>
                <a:ea typeface="Arial"/>
                <a:cs typeface="Arial"/>
              </a:defRPr>
            </a:lvl8pPr>
            <a:lvl9pPr>
              <a:defRPr sz="2025" b="0">
                <a:solidFill>
                  <a:srgbClr val="F4F8FC"/>
                </a:solidFill>
                <a:latin typeface="Arial"/>
                <a:ea typeface="Arial"/>
                <a:cs typeface="Arial"/>
              </a:defRPr>
            </a:lvl9pPr>
          </a:lstStyle>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Milestones, budget and traffic-light status</a:t>
            </a:r>
          </a:p>
        </p:txBody>
      </p:sp>
      <p:sp>
        <p:nvSpPr>
          <p:cNvPr id="6" name="">
            <a:extLst xmlns:a="http://schemas.openxmlformats.org/drawingml/2006/main">
              <a:ext uri="{FF2B5EF4-FFF2-40B4-BE49-F238E27FC236}">
                <a16:creationId xmlns:a16="http://schemas.microsoft.com/office/drawing/2014/main" id="{4093E7BF-5DD4-4CC4-BCB1-C41855273645}"/>
              </a:ext>
            </a:extLst>
          </p:cNvPr>
          <p:cNvSpPr>
            <a:spLocks xmlns:a="http://schemas.openxmlformats.org/drawingml/2006/main" noGrp="1"/>
          </p:cNvSpPr>
          <p:nvPr/>
        </p:nvSpPr>
        <p:spPr>
          <a:xfrm xmlns:a="http://schemas.openxmlformats.org/drawingml/2006/main">
            <a:off x="609600" y="3543300"/>
            <a:ext cx="5810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FBC67"/>
                </a:solidFill>
                <a:latin typeface="Arial"/>
                <a:ea typeface="Arial"/>
                <a:cs typeface="Arial"/>
              </a:defRPr>
            </a:defPPr>
            <a:lvl1pPr>
              <a:defRPr sz="2175" b="1">
                <a:solidFill>
                  <a:srgbClr val="FFBC67"/>
                </a:solidFill>
                <a:latin typeface="Arial"/>
                <a:ea typeface="Arial"/>
                <a:cs typeface="Arial"/>
              </a:defRPr>
            </a:lvl1pPr>
            <a:lvl2pPr>
              <a:defRPr sz="2175" b="1">
                <a:solidFill>
                  <a:srgbClr val="FFBC67"/>
                </a:solidFill>
                <a:latin typeface="Arial"/>
                <a:ea typeface="Arial"/>
                <a:cs typeface="Arial"/>
              </a:defRPr>
            </a:lvl2pPr>
            <a:lvl3pPr>
              <a:defRPr sz="2175" b="1">
                <a:solidFill>
                  <a:srgbClr val="FFBC67"/>
                </a:solidFill>
                <a:latin typeface="Arial"/>
                <a:ea typeface="Arial"/>
                <a:cs typeface="Arial"/>
              </a:defRPr>
            </a:lvl3pPr>
            <a:lvl4pPr>
              <a:defRPr sz="2175" b="1">
                <a:solidFill>
                  <a:srgbClr val="FFBC67"/>
                </a:solidFill>
                <a:latin typeface="Arial"/>
                <a:ea typeface="Arial"/>
                <a:cs typeface="Arial"/>
              </a:defRPr>
            </a:lvl4pPr>
            <a:lvl5pPr>
              <a:defRPr sz="2175" b="1">
                <a:solidFill>
                  <a:srgbClr val="FFBC67"/>
                </a:solidFill>
                <a:latin typeface="Arial"/>
                <a:ea typeface="Arial"/>
                <a:cs typeface="Arial"/>
              </a:defRPr>
            </a:lvl5pPr>
            <a:lvl6pPr>
              <a:defRPr sz="2175" b="1">
                <a:solidFill>
                  <a:srgbClr val="FFBC67"/>
                </a:solidFill>
                <a:latin typeface="Arial"/>
                <a:ea typeface="Arial"/>
                <a:cs typeface="Arial"/>
              </a:defRPr>
            </a:lvl6pPr>
            <a:lvl7pPr>
              <a:defRPr sz="2175" b="1">
                <a:solidFill>
                  <a:srgbClr val="FFBC67"/>
                </a:solidFill>
                <a:latin typeface="Arial"/>
                <a:ea typeface="Arial"/>
                <a:cs typeface="Arial"/>
              </a:defRPr>
            </a:lvl7pPr>
            <a:lvl8pPr>
              <a:defRPr sz="2175" b="1">
                <a:solidFill>
                  <a:srgbClr val="FFBC67"/>
                </a:solidFill>
                <a:latin typeface="Arial"/>
                <a:ea typeface="Arial"/>
                <a:cs typeface="Arial"/>
              </a:defRPr>
            </a:lvl8pPr>
            <a:lvl9pPr>
              <a:defRPr sz="2175" b="1">
                <a:solidFill>
                  <a:srgbClr val="FFBC67"/>
                </a:solidFill>
                <a:latin typeface="Arial"/>
                <a:ea typeface="Arial"/>
                <a:cs typeface="Arial"/>
              </a:defRPr>
            </a:lvl9pPr>
          </a:lstStyle>
          <a:p xmlns:a="http://schemas.openxmlformats.org/drawingml/2006/main">
            <a:pPr>
              <a:defRPr sz="2175" b="1">
                <a:solidFill>
                  <a:srgbClr val="FFBC67"/>
                </a:solidFill>
                <a:latin typeface="Arial"/>
                <a:ea typeface="Arial"/>
                <a:cs typeface="Arial"/>
              </a:defRPr>
            </a:pPr>
            <a:r>
              <a:rPr sz="2175" b="1">
                <a:solidFill>
                  <a:srgbClr val="FFBC67"/>
                </a:solidFill>
                <a:latin typeface="Arial"/>
                <a:ea typeface="Arial"/>
                <a:cs typeface="Arial"/>
              </a:rPr>
              <a:t>Often revealed by closer analysis</a:t>
            </a:r>
          </a:p>
        </p:txBody>
      </p:sp>
      <p:sp>
        <p:nvSpPr>
          <p:cNvPr id="7" name="">
            <a:extLst xmlns:a="http://schemas.openxmlformats.org/drawingml/2006/main">
              <a:ext uri="{FF2B5EF4-FFF2-40B4-BE49-F238E27FC236}">
                <a16:creationId xmlns:a16="http://schemas.microsoft.com/office/drawing/2014/main" id="{60317398-0123-4BFA-B899-E515E4EB1944}"/>
              </a:ext>
            </a:extLst>
          </p:cNvPr>
          <p:cNvSpPr>
            <a:spLocks xmlns:a="http://schemas.openxmlformats.org/drawingml/2006/main" noGrp="1"/>
          </p:cNvSpPr>
          <p:nvPr/>
        </p:nvSpPr>
        <p:spPr>
          <a:xfrm xmlns:a="http://schemas.openxmlformats.org/drawingml/2006/main">
            <a:off x="609600" y="4048125"/>
            <a:ext cx="6286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B5C7D5"/>
                </a:solidFill>
                <a:latin typeface="Arial"/>
                <a:ea typeface="Arial"/>
                <a:cs typeface="Arial"/>
              </a:defRPr>
            </a:defPPr>
            <a:lvl1pPr>
              <a:defRPr sz="2100" b="0">
                <a:solidFill>
                  <a:srgbClr val="B5C7D5"/>
                </a:solidFill>
                <a:latin typeface="Arial"/>
                <a:ea typeface="Arial"/>
                <a:cs typeface="Arial"/>
              </a:defRPr>
            </a:lvl1pPr>
            <a:lvl2pPr>
              <a:defRPr sz="2100" b="0">
                <a:solidFill>
                  <a:srgbClr val="B5C7D5"/>
                </a:solidFill>
                <a:latin typeface="Arial"/>
                <a:ea typeface="Arial"/>
                <a:cs typeface="Arial"/>
              </a:defRPr>
            </a:lvl2pPr>
            <a:lvl3pPr>
              <a:defRPr sz="2100" b="0">
                <a:solidFill>
                  <a:srgbClr val="B5C7D5"/>
                </a:solidFill>
                <a:latin typeface="Arial"/>
                <a:ea typeface="Arial"/>
                <a:cs typeface="Arial"/>
              </a:defRPr>
            </a:lvl3pPr>
            <a:lvl4pPr>
              <a:defRPr sz="2100" b="0">
                <a:solidFill>
                  <a:srgbClr val="B5C7D5"/>
                </a:solidFill>
                <a:latin typeface="Arial"/>
                <a:ea typeface="Arial"/>
                <a:cs typeface="Arial"/>
              </a:defRPr>
            </a:lvl4pPr>
            <a:lvl5pPr>
              <a:defRPr sz="2100" b="0">
                <a:solidFill>
                  <a:srgbClr val="B5C7D5"/>
                </a:solidFill>
                <a:latin typeface="Arial"/>
                <a:ea typeface="Arial"/>
                <a:cs typeface="Arial"/>
              </a:defRPr>
            </a:lvl5pPr>
            <a:lvl6pPr>
              <a:defRPr sz="2100" b="0">
                <a:solidFill>
                  <a:srgbClr val="B5C7D5"/>
                </a:solidFill>
                <a:latin typeface="Arial"/>
                <a:ea typeface="Arial"/>
                <a:cs typeface="Arial"/>
              </a:defRPr>
            </a:lvl6pPr>
            <a:lvl7pPr>
              <a:defRPr sz="2100" b="0">
                <a:solidFill>
                  <a:srgbClr val="B5C7D5"/>
                </a:solidFill>
                <a:latin typeface="Arial"/>
                <a:ea typeface="Arial"/>
                <a:cs typeface="Arial"/>
              </a:defRPr>
            </a:lvl7pPr>
            <a:lvl8pPr>
              <a:defRPr sz="2100" b="0">
                <a:solidFill>
                  <a:srgbClr val="B5C7D5"/>
                </a:solidFill>
                <a:latin typeface="Arial"/>
                <a:ea typeface="Arial"/>
                <a:cs typeface="Arial"/>
              </a:defRPr>
            </a:lvl8pPr>
            <a:lvl9pPr>
              <a:defRPr sz="2100" b="0">
                <a:solidFill>
                  <a:srgbClr val="B5C7D5"/>
                </a:solidFill>
                <a:latin typeface="Arial"/>
                <a:ea typeface="Arial"/>
                <a:cs typeface="Arial"/>
              </a:defRPr>
            </a:lvl9pPr>
          </a:lstStyle>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Unverified dependencies</a:t>
            </a:r>
          </a:p>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Unclear acceptance criteria</a:t>
            </a:r>
          </a:p>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Missing fallback options</a:t>
            </a:r>
          </a:p>
          <a:p xmlns:a="http://schemas.openxmlformats.org/drawingml/2006/main">
            <a:pPr>
              <a:defRPr sz="2100" b="0">
                <a:solidFill>
                  <a:srgbClr val="B5C7D5"/>
                </a:solidFill>
                <a:latin typeface="Arial"/>
                <a:ea typeface="Arial"/>
                <a:cs typeface="Arial"/>
              </a:defRPr>
            </a:pPr>
            <a:r>
              <a:rPr sz="2100" b="0">
                <a:solidFill>
                  <a:srgbClr val="B5C7D5"/>
                </a:solidFill>
                <a:latin typeface="Arial"/>
                <a:ea typeface="Arial"/>
                <a:cs typeface="Arial"/>
              </a:rPr>
              <a:t>Knowledge held by individuals</a:t>
            </a:r>
          </a:p>
        </p:txBody>
      </p:sp>
    </p:spTree>
    <p:extLst>
      <p:ext uri="{BB962C8B-B14F-4D97-AF65-F5344CB8AC3E}">
        <p14:creationId xmlns:p14="http://schemas.microsoft.com/office/powerpoint/2010/main" val="727834864"/>
      </p:ext>
    </p:extLst>
  </p:cSld>
</p:sld>
</file>

<file path=ppt/slides/slide4.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6F41446-9313-49C7-9250-9E0A1B838B4B}"/>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04</a:t>
            </a:r>
          </a:p>
        </p:txBody>
      </p:sp>
      <p:sp>
        <p:nvSpPr>
          <p:cNvPr id="2" name="">
            <a:extLst xmlns:a="http://schemas.openxmlformats.org/drawingml/2006/main">
              <a:ext uri="{FF2B5EF4-FFF2-40B4-BE49-F238E27FC236}">
                <a16:creationId xmlns:a16="http://schemas.microsoft.com/office/drawing/2014/main" id="{B527314D-5255-45F4-8B00-4E56D65EEBB1}"/>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Our values in every engagement</a:t>
            </a:r>
          </a:p>
        </p:txBody>
      </p:sp>
      <p:sp>
        <p:nvSpPr>
          <p:cNvPr id="3" name="">
            <a:extLst xmlns:a="http://schemas.openxmlformats.org/drawingml/2006/main">
              <a:ext uri="{FF2B5EF4-FFF2-40B4-BE49-F238E27FC236}">
                <a16:creationId xmlns:a16="http://schemas.microsoft.com/office/drawing/2014/main" id="{7F25635D-F445-4B22-B88F-26E393DBBAD5}"/>
              </a:ext>
            </a:extLst>
          </p:cNvPr>
          <p:cNvSpPr>
            <a:spLocks xmlns:a="http://schemas.openxmlformats.org/drawingml/2006/main" noGrp="1"/>
          </p:cNvSpPr>
          <p:nvPr/>
        </p:nvSpPr>
        <p:spPr>
          <a:xfrm xmlns:a="http://schemas.openxmlformats.org/drawingml/2006/main">
            <a:off x="609600" y="2133600"/>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789D86EE-8FDB-47FF-A6B1-0548B0951694}"/>
              </a:ext>
            </a:extLst>
          </p:cNvPr>
          <p:cNvSpPr>
            <a:spLocks xmlns:a="http://schemas.openxmlformats.org/drawingml/2006/main" noGrp="1"/>
          </p:cNvSpPr>
          <p:nvPr/>
        </p:nvSpPr>
        <p:spPr>
          <a:xfrm xmlns:a="http://schemas.openxmlformats.org/drawingml/2006/main">
            <a:off x="1562100" y="2133600"/>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Independence</a:t>
            </a:r>
          </a:p>
        </p:txBody>
      </p:sp>
      <p:sp>
        <p:nvSpPr>
          <p:cNvPr id="5" name="">
            <a:extLst xmlns:a="http://schemas.openxmlformats.org/drawingml/2006/main">
              <a:ext uri="{FF2B5EF4-FFF2-40B4-BE49-F238E27FC236}">
                <a16:creationId xmlns:a16="http://schemas.microsoft.com/office/drawing/2014/main" id="{971F5BAA-F6FD-4090-9BF8-EA10F28FCBC8}"/>
              </a:ext>
            </a:extLst>
          </p:cNvPr>
          <p:cNvSpPr>
            <a:spLocks xmlns:a="http://schemas.openxmlformats.org/drawingml/2006/main" noGrp="1"/>
          </p:cNvSpPr>
          <p:nvPr/>
        </p:nvSpPr>
        <p:spPr>
          <a:xfrm xmlns:a="http://schemas.openxmlformats.org/drawingml/2006/main">
            <a:off x="1562100" y="2762250"/>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Recommendations follow project goals</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and the available evidence.</a:t>
            </a:r>
          </a:p>
        </p:txBody>
      </p:sp>
      <p:sp>
        <p:nvSpPr>
          <p:cNvPr id="6" name="">
            <a:extLst xmlns:a="http://schemas.openxmlformats.org/drawingml/2006/main">
              <a:ext uri="{FF2B5EF4-FFF2-40B4-BE49-F238E27FC236}">
                <a16:creationId xmlns:a16="http://schemas.microsoft.com/office/drawing/2014/main" id="{2198A6FC-39F8-4BA3-932C-AD342B39511A}"/>
              </a:ext>
            </a:extLst>
          </p:cNvPr>
          <p:cNvSpPr>
            <a:spLocks xmlns:a="http://schemas.openxmlformats.org/drawingml/2006/main" noGrp="1"/>
          </p:cNvSpPr>
          <p:nvPr/>
        </p:nvSpPr>
        <p:spPr>
          <a:xfrm xmlns:a="http://schemas.openxmlformats.org/drawingml/2006/main">
            <a:off x="6286500" y="2133600"/>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49F92FEB-D917-480F-BF92-431F55856FEB}"/>
              </a:ext>
            </a:extLst>
          </p:cNvPr>
          <p:cNvSpPr>
            <a:spLocks xmlns:a="http://schemas.openxmlformats.org/drawingml/2006/main" noGrp="1"/>
          </p:cNvSpPr>
          <p:nvPr/>
        </p:nvSpPr>
        <p:spPr>
          <a:xfrm xmlns:a="http://schemas.openxmlformats.org/drawingml/2006/main">
            <a:off x="7239000" y="2133600"/>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Clarity</a:t>
            </a:r>
          </a:p>
        </p:txBody>
      </p:sp>
      <p:sp>
        <p:nvSpPr>
          <p:cNvPr id="8" name="">
            <a:extLst xmlns:a="http://schemas.openxmlformats.org/drawingml/2006/main">
              <a:ext uri="{FF2B5EF4-FFF2-40B4-BE49-F238E27FC236}">
                <a16:creationId xmlns:a16="http://schemas.microsoft.com/office/drawing/2014/main" id="{8142AA5B-A5D5-4462-8804-78793271D823}"/>
              </a:ext>
            </a:extLst>
          </p:cNvPr>
          <p:cNvSpPr>
            <a:spLocks xmlns:a="http://schemas.openxmlformats.org/drawingml/2006/main" noGrp="1"/>
          </p:cNvSpPr>
          <p:nvPr/>
        </p:nvSpPr>
        <p:spPr>
          <a:xfrm xmlns:a="http://schemas.openxmlformats.org/drawingml/2006/main">
            <a:off x="7239000" y="2762250"/>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Every material finding identifies</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evidence, impact and open questions.</a:t>
            </a:r>
          </a:p>
        </p:txBody>
      </p:sp>
      <p:sp>
        <p:nvSpPr>
          <p:cNvPr id="9" name="">
            <a:extLst xmlns:a="http://schemas.openxmlformats.org/drawingml/2006/main">
              <a:ext uri="{FF2B5EF4-FFF2-40B4-BE49-F238E27FC236}">
                <a16:creationId xmlns:a16="http://schemas.microsoft.com/office/drawing/2014/main" id="{38D5F083-5B2C-4E07-8D63-83E2EF5D2D6D}"/>
              </a:ext>
            </a:extLst>
          </p:cNvPr>
          <p:cNvSpPr>
            <a:spLocks xmlns:a="http://schemas.openxmlformats.org/drawingml/2006/main" noGrp="1"/>
          </p:cNvSpPr>
          <p:nvPr/>
        </p:nvSpPr>
        <p:spPr>
          <a:xfrm xmlns:a="http://schemas.openxmlformats.org/drawingml/2006/main">
            <a:off x="609600" y="4086225"/>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7E2AC511-61C4-4E19-85A5-88988264EBA7}"/>
              </a:ext>
            </a:extLst>
          </p:cNvPr>
          <p:cNvSpPr>
            <a:spLocks xmlns:a="http://schemas.openxmlformats.org/drawingml/2006/main" noGrp="1"/>
          </p:cNvSpPr>
          <p:nvPr/>
        </p:nvSpPr>
        <p:spPr>
          <a:xfrm xmlns:a="http://schemas.openxmlformats.org/drawingml/2006/main">
            <a:off x="1562100" y="4086225"/>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Accountability</a:t>
            </a:r>
          </a:p>
        </p:txBody>
      </p:sp>
      <p:sp>
        <p:nvSpPr>
          <p:cNvPr id="11" name="">
            <a:extLst xmlns:a="http://schemas.openxmlformats.org/drawingml/2006/main">
              <a:ext uri="{FF2B5EF4-FFF2-40B4-BE49-F238E27FC236}">
                <a16:creationId xmlns:a16="http://schemas.microsoft.com/office/drawing/2014/main" id="{F07A4B13-73F5-47C8-9DDA-D69546096556}"/>
              </a:ext>
            </a:extLst>
          </p:cNvPr>
          <p:cNvSpPr>
            <a:spLocks xmlns:a="http://schemas.openxmlformats.org/drawingml/2006/main" noGrp="1"/>
          </p:cNvSpPr>
          <p:nvPr/>
        </p:nvSpPr>
        <p:spPr>
          <a:xfrm xmlns:a="http://schemas.openxmlformats.org/drawingml/2006/main">
            <a:off x="1562100" y="4714875"/>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Every critical action has</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an owner and a deadline.</a:t>
            </a:r>
          </a:p>
        </p:txBody>
      </p:sp>
      <p:sp>
        <p:nvSpPr>
          <p:cNvPr id="12" name="">
            <a:extLst xmlns:a="http://schemas.openxmlformats.org/drawingml/2006/main">
              <a:ext uri="{FF2B5EF4-FFF2-40B4-BE49-F238E27FC236}">
                <a16:creationId xmlns:a16="http://schemas.microsoft.com/office/drawing/2014/main" id="{CF9EEE14-8502-489C-B41E-E201E40E70B4}"/>
              </a:ext>
            </a:extLst>
          </p:cNvPr>
          <p:cNvSpPr>
            <a:spLocks xmlns:a="http://schemas.openxmlformats.org/drawingml/2006/main" noGrp="1"/>
          </p:cNvSpPr>
          <p:nvPr/>
        </p:nvSpPr>
        <p:spPr>
          <a:xfrm xmlns:a="http://schemas.openxmlformats.org/drawingml/2006/main">
            <a:off x="6286500" y="4086225"/>
            <a:ext cx="762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6BDBF8"/>
                </a:solidFill>
                <a:latin typeface="Arial"/>
                <a:ea typeface="Arial"/>
                <a:cs typeface="Arial"/>
              </a:defRPr>
            </a:defPPr>
            <a:lvl1pPr>
              <a:defRPr sz="3000" b="1">
                <a:solidFill>
                  <a:srgbClr val="6BDBF8"/>
                </a:solidFill>
                <a:latin typeface="Arial"/>
                <a:ea typeface="Arial"/>
                <a:cs typeface="Arial"/>
              </a:defRPr>
            </a:lvl1pPr>
            <a:lvl2pPr>
              <a:defRPr sz="3000" b="1">
                <a:solidFill>
                  <a:srgbClr val="6BDBF8"/>
                </a:solidFill>
                <a:latin typeface="Arial"/>
                <a:ea typeface="Arial"/>
                <a:cs typeface="Arial"/>
              </a:defRPr>
            </a:lvl2pPr>
            <a:lvl3pPr>
              <a:defRPr sz="3000" b="1">
                <a:solidFill>
                  <a:srgbClr val="6BDBF8"/>
                </a:solidFill>
                <a:latin typeface="Arial"/>
                <a:ea typeface="Arial"/>
                <a:cs typeface="Arial"/>
              </a:defRPr>
            </a:lvl3pPr>
            <a:lvl4pPr>
              <a:defRPr sz="3000" b="1">
                <a:solidFill>
                  <a:srgbClr val="6BDBF8"/>
                </a:solidFill>
                <a:latin typeface="Arial"/>
                <a:ea typeface="Arial"/>
                <a:cs typeface="Arial"/>
              </a:defRPr>
            </a:lvl4pPr>
            <a:lvl5pPr>
              <a:defRPr sz="3000" b="1">
                <a:solidFill>
                  <a:srgbClr val="6BDBF8"/>
                </a:solidFill>
                <a:latin typeface="Arial"/>
                <a:ea typeface="Arial"/>
                <a:cs typeface="Arial"/>
              </a:defRPr>
            </a:lvl5pPr>
            <a:lvl6pPr>
              <a:defRPr sz="3000" b="1">
                <a:solidFill>
                  <a:srgbClr val="6BDBF8"/>
                </a:solidFill>
                <a:latin typeface="Arial"/>
                <a:ea typeface="Arial"/>
                <a:cs typeface="Arial"/>
              </a:defRPr>
            </a:lvl6pPr>
            <a:lvl7pPr>
              <a:defRPr sz="3000" b="1">
                <a:solidFill>
                  <a:srgbClr val="6BDBF8"/>
                </a:solidFill>
                <a:latin typeface="Arial"/>
                <a:ea typeface="Arial"/>
                <a:cs typeface="Arial"/>
              </a:defRPr>
            </a:lvl7pPr>
            <a:lvl8pPr>
              <a:defRPr sz="3000" b="1">
                <a:solidFill>
                  <a:srgbClr val="6BDBF8"/>
                </a:solidFill>
                <a:latin typeface="Arial"/>
                <a:ea typeface="Arial"/>
                <a:cs typeface="Arial"/>
              </a:defRPr>
            </a:lvl8pPr>
            <a:lvl9pPr>
              <a:defRPr sz="3000" b="1">
                <a:solidFill>
                  <a:srgbClr val="6BDBF8"/>
                </a:solidFill>
                <a:latin typeface="Arial"/>
                <a:ea typeface="Arial"/>
                <a:cs typeface="Arial"/>
              </a:defRPr>
            </a:lvl9pPr>
          </a:lstStyle>
          <a:p xmlns:a="http://schemas.openxmlformats.org/drawingml/2006/main">
            <a:pPr>
              <a:defRPr sz="3000" b="1">
                <a:solidFill>
                  <a:srgbClr val="6BDBF8"/>
                </a:solidFill>
                <a:latin typeface="Arial"/>
                <a:ea typeface="Arial"/>
                <a:cs typeface="Arial"/>
              </a:defRPr>
            </a:pPr>
            <a:r>
              <a:rPr sz="3000" b="1">
                <a:solidFill>
                  <a:srgbClr val="6BDBF8"/>
                </a:solidFill>
                <a:latin typeface="Arial"/>
                <a:ea typeface="Arial"/>
                <a:cs typeface="Arial"/>
              </a:rPr>
              <a:t>04</a:t>
            </a:r>
          </a:p>
        </p:txBody>
      </p:sp>
      <p:sp>
        <p:nvSpPr>
          <p:cNvPr id="13" name="">
            <a:extLst xmlns:a="http://schemas.openxmlformats.org/drawingml/2006/main">
              <a:ext uri="{FF2B5EF4-FFF2-40B4-BE49-F238E27FC236}">
                <a16:creationId xmlns:a16="http://schemas.microsoft.com/office/drawing/2014/main" id="{FD5EBD24-6F8F-41B6-A694-2132F0753B0E}"/>
              </a:ext>
            </a:extLst>
          </p:cNvPr>
          <p:cNvSpPr>
            <a:spLocks xmlns:a="http://schemas.openxmlformats.org/drawingml/2006/main" noGrp="1"/>
          </p:cNvSpPr>
          <p:nvPr/>
        </p:nvSpPr>
        <p:spPr>
          <a:xfrm xmlns:a="http://schemas.openxmlformats.org/drawingml/2006/main">
            <a:off x="7239000" y="4086225"/>
            <a:ext cx="428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4F8FC"/>
                </a:solidFill>
                <a:latin typeface="Arial"/>
                <a:ea typeface="Arial"/>
                <a:cs typeface="Arial"/>
              </a:defRPr>
            </a:defPPr>
            <a:lvl1pPr>
              <a:defRPr sz="2550" b="1">
                <a:solidFill>
                  <a:srgbClr val="F4F8FC"/>
                </a:solidFill>
                <a:latin typeface="Arial"/>
                <a:ea typeface="Arial"/>
                <a:cs typeface="Arial"/>
              </a:defRPr>
            </a:lvl1pPr>
            <a:lvl2pPr>
              <a:defRPr sz="2550" b="1">
                <a:solidFill>
                  <a:srgbClr val="F4F8FC"/>
                </a:solidFill>
                <a:latin typeface="Arial"/>
                <a:ea typeface="Arial"/>
                <a:cs typeface="Arial"/>
              </a:defRPr>
            </a:lvl2pPr>
            <a:lvl3pPr>
              <a:defRPr sz="2550" b="1">
                <a:solidFill>
                  <a:srgbClr val="F4F8FC"/>
                </a:solidFill>
                <a:latin typeface="Arial"/>
                <a:ea typeface="Arial"/>
                <a:cs typeface="Arial"/>
              </a:defRPr>
            </a:lvl3pPr>
            <a:lvl4pPr>
              <a:defRPr sz="2550" b="1">
                <a:solidFill>
                  <a:srgbClr val="F4F8FC"/>
                </a:solidFill>
                <a:latin typeface="Arial"/>
                <a:ea typeface="Arial"/>
                <a:cs typeface="Arial"/>
              </a:defRPr>
            </a:lvl4pPr>
            <a:lvl5pPr>
              <a:defRPr sz="2550" b="1">
                <a:solidFill>
                  <a:srgbClr val="F4F8FC"/>
                </a:solidFill>
                <a:latin typeface="Arial"/>
                <a:ea typeface="Arial"/>
                <a:cs typeface="Arial"/>
              </a:defRPr>
            </a:lvl5pPr>
            <a:lvl6pPr>
              <a:defRPr sz="2550" b="1">
                <a:solidFill>
                  <a:srgbClr val="F4F8FC"/>
                </a:solidFill>
                <a:latin typeface="Arial"/>
                <a:ea typeface="Arial"/>
                <a:cs typeface="Arial"/>
              </a:defRPr>
            </a:lvl6pPr>
            <a:lvl7pPr>
              <a:defRPr sz="2550" b="1">
                <a:solidFill>
                  <a:srgbClr val="F4F8FC"/>
                </a:solidFill>
                <a:latin typeface="Arial"/>
                <a:ea typeface="Arial"/>
                <a:cs typeface="Arial"/>
              </a:defRPr>
            </a:lvl7pPr>
            <a:lvl8pPr>
              <a:defRPr sz="2550" b="1">
                <a:solidFill>
                  <a:srgbClr val="F4F8FC"/>
                </a:solidFill>
                <a:latin typeface="Arial"/>
                <a:ea typeface="Arial"/>
                <a:cs typeface="Arial"/>
              </a:defRPr>
            </a:lvl8pPr>
            <a:lvl9pPr>
              <a:defRPr sz="2550" b="1">
                <a:solidFill>
                  <a:srgbClr val="F4F8FC"/>
                </a:solidFill>
                <a:latin typeface="Arial"/>
                <a:ea typeface="Arial"/>
                <a:cs typeface="Arial"/>
              </a:defRPr>
            </a:lvl9pPr>
          </a:lstStyle>
          <a:p xmlns:a="http://schemas.openxmlformats.org/drawingml/2006/main">
            <a:pPr>
              <a:defRPr sz="2550" b="1">
                <a:solidFill>
                  <a:srgbClr val="F4F8FC"/>
                </a:solidFill>
                <a:latin typeface="Arial"/>
                <a:ea typeface="Arial"/>
                <a:cs typeface="Arial"/>
              </a:defRPr>
            </a:pPr>
            <a:r>
              <a:rPr sz="2550" b="1">
                <a:solidFill>
                  <a:srgbClr val="F4F8FC"/>
                </a:solidFill>
                <a:latin typeface="Arial"/>
                <a:ea typeface="Arial"/>
                <a:cs typeface="Arial"/>
              </a:rPr>
              <a:t>Confidentiality</a:t>
            </a:r>
          </a:p>
        </p:txBody>
      </p:sp>
      <p:sp>
        <p:nvSpPr>
          <p:cNvPr id="14" name="">
            <a:extLst xmlns:a="http://schemas.openxmlformats.org/drawingml/2006/main">
              <a:ext uri="{FF2B5EF4-FFF2-40B4-BE49-F238E27FC236}">
                <a16:creationId xmlns:a16="http://schemas.microsoft.com/office/drawing/2014/main" id="{FE72761C-617D-4A4C-9209-4BDF75DF0399}"/>
              </a:ext>
            </a:extLst>
          </p:cNvPr>
          <p:cNvSpPr>
            <a:spLocks xmlns:a="http://schemas.openxmlformats.org/drawingml/2006/main" noGrp="1"/>
          </p:cNvSpPr>
          <p:nvPr/>
        </p:nvSpPr>
        <p:spPr>
          <a:xfrm xmlns:a="http://schemas.openxmlformats.org/drawingml/2006/main">
            <a:off x="7239000" y="4714875"/>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Access and data use follow</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the agreed scope of the engagement.</a:t>
            </a:r>
          </a:p>
        </p:txBody>
      </p:sp>
    </p:spTree>
    <p:extLst>
      <p:ext uri="{BB962C8B-B14F-4D97-AF65-F5344CB8AC3E}">
        <p14:creationId xmlns:p14="http://schemas.microsoft.com/office/powerpoint/2010/main" val="77202441"/>
      </p:ext>
    </p:extLst>
  </p:cSld>
</p:sld>
</file>

<file path=ppt/slides/slide5.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66564BC0-6EF8-44A9-80BB-8072C2F44495}"/>
              </a:ext>
            </a:extLst>
          </p:cNvPr>
          <p:cNvPicPr>
            <a:picLocks xmlns:a="http://schemas.openxmlformats.org/drawingml/2006/main" noChangeAspect="1"/>
          </p:cNvPicPr>
          <p:nvPr/>
        </p:nvPicPr>
        <p:blipFill>
          <a:blip xmlns:r="http://schemas.openxmlformats.org/officeDocument/2006/relationships" xmlns:a="http://schemas.openxmlformats.org/drawingml/2006/main" r:embed="R168a3f78644241f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DC92BC2-17DA-4DB6-B89C-A3DCF7964A6F}"/>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05</a:t>
            </a:r>
          </a:p>
        </p:txBody>
      </p:sp>
      <p:sp>
        <p:nvSpPr>
          <p:cNvPr id="3" name="">
            <a:extLst xmlns:a="http://schemas.openxmlformats.org/drawingml/2006/main">
              <a:ext uri="{FF2B5EF4-FFF2-40B4-BE49-F238E27FC236}">
                <a16:creationId xmlns:a16="http://schemas.microsoft.com/office/drawing/2014/main" id="{9AF6EB10-714C-4BD4-83CA-42ED30C25DF5}"/>
              </a:ext>
            </a:extLst>
          </p:cNvPr>
          <p:cNvSpPr>
            <a:spLocks xmlns:a="http://schemas.openxmlformats.org/drawingml/2006/main" noGrp="1"/>
          </p:cNvSpPr>
          <p:nvPr/>
        </p:nvSpPr>
        <p:spPr>
          <a:xfrm xmlns:a="http://schemas.openxmlformats.org/drawingml/2006/main">
            <a:off x="609600" y="495300"/>
            <a:ext cx="78105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For decision-makers</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accountable for IT projects</a:t>
            </a:r>
          </a:p>
        </p:txBody>
      </p:sp>
      <p:sp>
        <p:nvSpPr>
          <p:cNvPr id="4" name="">
            <a:extLst xmlns:a="http://schemas.openxmlformats.org/drawingml/2006/main">
              <a:ext uri="{FF2B5EF4-FFF2-40B4-BE49-F238E27FC236}">
                <a16:creationId xmlns:a16="http://schemas.microsoft.com/office/drawing/2014/main" id="{24837208-5EF5-42B2-B9BB-D5776565B905}"/>
              </a:ext>
            </a:extLst>
          </p:cNvPr>
          <p:cNvSpPr>
            <a:spLocks xmlns:a="http://schemas.openxmlformats.org/drawingml/2006/main" noGrp="1"/>
          </p:cNvSpPr>
          <p:nvPr/>
        </p:nvSpPr>
        <p:spPr>
          <a:xfrm xmlns:a="http://schemas.openxmlformats.org/drawingml/2006/main">
            <a:off x="609600" y="212407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A68DB0B2-5E83-4144-B7E4-489B665F159F}"/>
              </a:ext>
            </a:extLst>
          </p:cNvPr>
          <p:cNvSpPr>
            <a:spLocks xmlns:a="http://schemas.openxmlformats.org/drawingml/2006/main" noGrp="1"/>
          </p:cNvSpPr>
          <p:nvPr/>
        </p:nvSpPr>
        <p:spPr>
          <a:xfrm xmlns:a="http://schemas.openxmlformats.org/drawingml/2006/main">
            <a:off x="1295400" y="2124075"/>
            <a:ext cx="5905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German SMEs</a:t>
            </a:r>
          </a:p>
        </p:txBody>
      </p:sp>
      <p:sp>
        <p:nvSpPr>
          <p:cNvPr id="6" name="">
            <a:extLst xmlns:a="http://schemas.openxmlformats.org/drawingml/2006/main">
              <a:ext uri="{FF2B5EF4-FFF2-40B4-BE49-F238E27FC236}">
                <a16:creationId xmlns:a16="http://schemas.microsoft.com/office/drawing/2014/main" id="{23317C34-BFB6-44C2-BF7E-2B0A87E5E6D8}"/>
              </a:ext>
            </a:extLst>
          </p:cNvPr>
          <p:cNvSpPr>
            <a:spLocks xmlns:a="http://schemas.openxmlformats.org/drawingml/2006/main" noGrp="1"/>
          </p:cNvSpPr>
          <p:nvPr/>
        </p:nvSpPr>
        <p:spPr>
          <a:xfrm xmlns:a="http://schemas.openxmlformats.org/drawingml/2006/main">
            <a:off x="1295400" y="2552700"/>
            <a:ext cx="5905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Executives and IT leaders facing</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major investment decisions.</a:t>
            </a:r>
          </a:p>
        </p:txBody>
      </p:sp>
      <p:sp>
        <p:nvSpPr>
          <p:cNvPr id="7" name="">
            <a:extLst xmlns:a="http://schemas.openxmlformats.org/drawingml/2006/main">
              <a:ext uri="{FF2B5EF4-FFF2-40B4-BE49-F238E27FC236}">
                <a16:creationId xmlns:a16="http://schemas.microsoft.com/office/drawing/2014/main" id="{79FE724B-17AF-4C55-B7B4-988E75199584}"/>
              </a:ext>
            </a:extLst>
          </p:cNvPr>
          <p:cNvSpPr>
            <a:spLocks xmlns:a="http://schemas.openxmlformats.org/drawingml/2006/main" noGrp="1"/>
          </p:cNvSpPr>
          <p:nvPr/>
        </p:nvSpPr>
        <p:spPr>
          <a:xfrm xmlns:a="http://schemas.openxmlformats.org/drawingml/2006/main">
            <a:off x="609600" y="347662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CB8EDB0D-95E4-4708-8B31-E4487EE9B3C7}"/>
              </a:ext>
            </a:extLst>
          </p:cNvPr>
          <p:cNvSpPr>
            <a:spLocks xmlns:a="http://schemas.openxmlformats.org/drawingml/2006/main" noGrp="1"/>
          </p:cNvSpPr>
          <p:nvPr/>
        </p:nvSpPr>
        <p:spPr>
          <a:xfrm xmlns:a="http://schemas.openxmlformats.org/drawingml/2006/main">
            <a:off x="1295400" y="3476625"/>
            <a:ext cx="5905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Complex programmes</a:t>
            </a:r>
          </a:p>
        </p:txBody>
      </p:sp>
      <p:sp>
        <p:nvSpPr>
          <p:cNvPr id="9" name="">
            <a:extLst xmlns:a="http://schemas.openxmlformats.org/drawingml/2006/main">
              <a:ext uri="{FF2B5EF4-FFF2-40B4-BE49-F238E27FC236}">
                <a16:creationId xmlns:a16="http://schemas.microsoft.com/office/drawing/2014/main" id="{7A17A36D-536A-4467-BA00-69F5CCB246C1}"/>
              </a:ext>
            </a:extLst>
          </p:cNvPr>
          <p:cNvSpPr>
            <a:spLocks xmlns:a="http://schemas.openxmlformats.org/drawingml/2006/main" noGrp="1"/>
          </p:cNvSpPr>
          <p:nvPr/>
        </p:nvSpPr>
        <p:spPr>
          <a:xfrm xmlns:a="http://schemas.openxmlformats.org/drawingml/2006/main">
            <a:off x="1295400" y="3905250"/>
            <a:ext cx="5905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Sponsors and PMOs managing multiple</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teams, suppliers and dependencies.</a:t>
            </a:r>
          </a:p>
        </p:txBody>
      </p:sp>
      <p:sp>
        <p:nvSpPr>
          <p:cNvPr id="10" name="">
            <a:extLst xmlns:a="http://schemas.openxmlformats.org/drawingml/2006/main">
              <a:ext uri="{FF2B5EF4-FFF2-40B4-BE49-F238E27FC236}">
                <a16:creationId xmlns:a16="http://schemas.microsoft.com/office/drawing/2014/main" id="{0F6F9D82-5C8F-427B-AFC1-45806650D424}"/>
              </a:ext>
            </a:extLst>
          </p:cNvPr>
          <p:cNvSpPr>
            <a:spLocks xmlns:a="http://schemas.openxmlformats.org/drawingml/2006/main" noGrp="1"/>
          </p:cNvSpPr>
          <p:nvPr/>
        </p:nvSpPr>
        <p:spPr>
          <a:xfrm xmlns:a="http://schemas.openxmlformats.org/drawingml/2006/main">
            <a:off x="609600" y="5095875"/>
            <a:ext cx="6381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6BDBF8"/>
                </a:solidFill>
                <a:latin typeface="Arial"/>
                <a:ea typeface="Arial"/>
                <a:cs typeface="Arial"/>
              </a:defRPr>
            </a:defPPr>
            <a:lvl1pPr>
              <a:defRPr sz="2025" b="0">
                <a:solidFill>
                  <a:srgbClr val="6BDBF8"/>
                </a:solidFill>
                <a:latin typeface="Arial"/>
                <a:ea typeface="Arial"/>
                <a:cs typeface="Arial"/>
              </a:defRPr>
            </a:lvl1pPr>
            <a:lvl2pPr>
              <a:defRPr sz="2025" b="0">
                <a:solidFill>
                  <a:srgbClr val="6BDBF8"/>
                </a:solidFill>
                <a:latin typeface="Arial"/>
                <a:ea typeface="Arial"/>
                <a:cs typeface="Arial"/>
              </a:defRPr>
            </a:lvl2pPr>
            <a:lvl3pPr>
              <a:defRPr sz="2025" b="0">
                <a:solidFill>
                  <a:srgbClr val="6BDBF8"/>
                </a:solidFill>
                <a:latin typeface="Arial"/>
                <a:ea typeface="Arial"/>
                <a:cs typeface="Arial"/>
              </a:defRPr>
            </a:lvl3pPr>
            <a:lvl4pPr>
              <a:defRPr sz="2025" b="0">
                <a:solidFill>
                  <a:srgbClr val="6BDBF8"/>
                </a:solidFill>
                <a:latin typeface="Arial"/>
                <a:ea typeface="Arial"/>
                <a:cs typeface="Arial"/>
              </a:defRPr>
            </a:lvl4pPr>
            <a:lvl5pPr>
              <a:defRPr sz="2025" b="0">
                <a:solidFill>
                  <a:srgbClr val="6BDBF8"/>
                </a:solidFill>
                <a:latin typeface="Arial"/>
                <a:ea typeface="Arial"/>
                <a:cs typeface="Arial"/>
              </a:defRPr>
            </a:lvl5pPr>
            <a:lvl6pPr>
              <a:defRPr sz="2025" b="0">
                <a:solidFill>
                  <a:srgbClr val="6BDBF8"/>
                </a:solidFill>
                <a:latin typeface="Arial"/>
                <a:ea typeface="Arial"/>
                <a:cs typeface="Arial"/>
              </a:defRPr>
            </a:lvl6pPr>
            <a:lvl7pPr>
              <a:defRPr sz="2025" b="0">
                <a:solidFill>
                  <a:srgbClr val="6BDBF8"/>
                </a:solidFill>
                <a:latin typeface="Arial"/>
                <a:ea typeface="Arial"/>
                <a:cs typeface="Arial"/>
              </a:defRPr>
            </a:lvl7pPr>
            <a:lvl8pPr>
              <a:defRPr sz="2025" b="0">
                <a:solidFill>
                  <a:srgbClr val="6BDBF8"/>
                </a:solidFill>
                <a:latin typeface="Arial"/>
                <a:ea typeface="Arial"/>
                <a:cs typeface="Arial"/>
              </a:defRPr>
            </a:lvl8pPr>
            <a:lvl9pPr>
              <a:defRPr sz="2025" b="0">
                <a:solidFill>
                  <a:srgbClr val="6BDBF8"/>
                </a:solidFill>
                <a:latin typeface="Arial"/>
                <a:ea typeface="Arial"/>
                <a:cs typeface="Arial"/>
              </a:defRPr>
            </a:lvl9pPr>
          </a:lstStyle>
          <a:p xmlns:a="http://schemas.openxmlformats.org/drawingml/2006/main">
            <a:pPr>
              <a:defRPr sz="2025" b="0">
                <a:solidFill>
                  <a:srgbClr val="6BDBF8"/>
                </a:solidFill>
                <a:latin typeface="Arial"/>
                <a:ea typeface="Arial"/>
                <a:cs typeface="Arial"/>
              </a:defRPr>
            </a:pPr>
            <a:r>
              <a:rPr sz="2025" b="0">
                <a:solidFill>
                  <a:srgbClr val="6BDBF8"/>
                </a:solidFill>
                <a:latin typeface="Arial"/>
                <a:ea typeface="Arial"/>
                <a:cs typeface="Arial"/>
              </a:rPr>
              <a:t>Typical projects: data centre, cloud,</a:t>
            </a:r>
          </a:p>
          <a:p xmlns:a="http://schemas.openxmlformats.org/drawingml/2006/main">
            <a:pPr>
              <a:defRPr sz="2025" b="0">
                <a:solidFill>
                  <a:srgbClr val="6BDBF8"/>
                </a:solidFill>
                <a:latin typeface="Arial"/>
                <a:ea typeface="Arial"/>
                <a:cs typeface="Arial"/>
              </a:defRPr>
            </a:pPr>
            <a:r>
              <a:rPr sz="2025" b="0">
                <a:solidFill>
                  <a:srgbClr val="6BDBF8"/>
                </a:solidFill>
                <a:latin typeface="Arial"/>
                <a:ea typeface="Arial"/>
                <a:cs typeface="Arial"/>
              </a:rPr>
              <a:t>ERP, Microsoft 365 and IT security.</a:t>
            </a:r>
          </a:p>
        </p:txBody>
      </p:sp>
    </p:spTree>
    <p:extLst>
      <p:ext uri="{BB962C8B-B14F-4D97-AF65-F5344CB8AC3E}">
        <p14:creationId xmlns:p14="http://schemas.microsoft.com/office/powerpoint/2010/main" val="1787335562"/>
      </p:ext>
    </p:extLst>
  </p:cSld>
</p:sld>
</file>

<file path=ppt/slides/slide6.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34302EF-8314-49C9-960E-F5F2C45C42A5}"/>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06</a:t>
            </a:r>
          </a:p>
        </p:txBody>
      </p:sp>
      <p:sp>
        <p:nvSpPr>
          <p:cNvPr id="2" name="">
            <a:extLst xmlns:a="http://schemas.openxmlformats.org/drawingml/2006/main">
              <a:ext uri="{FF2B5EF4-FFF2-40B4-BE49-F238E27FC236}">
                <a16:creationId xmlns:a16="http://schemas.microsoft.com/office/drawing/2014/main" id="{E2FDFDD6-F612-4873-9BCB-9572E657BAF8}"/>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From assessment to implementation</a:t>
            </a:r>
          </a:p>
        </p:txBody>
      </p:sp>
      <p:sp>
        <p:nvSpPr>
          <p:cNvPr id="3" name="">
            <a:extLst xmlns:a="http://schemas.openxmlformats.org/drawingml/2006/main">
              <a:ext uri="{FF2B5EF4-FFF2-40B4-BE49-F238E27FC236}">
                <a16:creationId xmlns:a16="http://schemas.microsoft.com/office/drawing/2014/main" id="{D4636CF3-6CDE-4E5A-ABD2-004B30604066}"/>
              </a:ext>
            </a:extLst>
          </p:cNvPr>
          <p:cNvSpPr>
            <a:spLocks xmlns:a="http://schemas.openxmlformats.org/drawingml/2006/main" noGrp="1"/>
          </p:cNvSpPr>
          <p:nvPr/>
        </p:nvSpPr>
        <p:spPr>
          <a:xfrm xmlns:a="http://schemas.openxmlformats.org/drawingml/2006/main">
            <a:off x="6096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6BDBF8"/>
                </a:solidFill>
                <a:latin typeface="Arial"/>
                <a:ea typeface="Arial"/>
                <a:cs typeface="Arial"/>
              </a:defRPr>
            </a:defPPr>
            <a:lvl1pPr>
              <a:defRPr sz="6750" b="1">
                <a:solidFill>
                  <a:srgbClr val="6BDBF8"/>
                </a:solidFill>
                <a:latin typeface="Arial"/>
                <a:ea typeface="Arial"/>
                <a:cs typeface="Arial"/>
              </a:defRPr>
            </a:lvl1pPr>
            <a:lvl2pPr>
              <a:defRPr sz="6750" b="1">
                <a:solidFill>
                  <a:srgbClr val="6BDBF8"/>
                </a:solidFill>
                <a:latin typeface="Arial"/>
                <a:ea typeface="Arial"/>
                <a:cs typeface="Arial"/>
              </a:defRPr>
            </a:lvl2pPr>
            <a:lvl3pPr>
              <a:defRPr sz="6750" b="1">
                <a:solidFill>
                  <a:srgbClr val="6BDBF8"/>
                </a:solidFill>
                <a:latin typeface="Arial"/>
                <a:ea typeface="Arial"/>
                <a:cs typeface="Arial"/>
              </a:defRPr>
            </a:lvl3pPr>
            <a:lvl4pPr>
              <a:defRPr sz="6750" b="1">
                <a:solidFill>
                  <a:srgbClr val="6BDBF8"/>
                </a:solidFill>
                <a:latin typeface="Arial"/>
                <a:ea typeface="Arial"/>
                <a:cs typeface="Arial"/>
              </a:defRPr>
            </a:lvl4pPr>
            <a:lvl5pPr>
              <a:defRPr sz="6750" b="1">
                <a:solidFill>
                  <a:srgbClr val="6BDBF8"/>
                </a:solidFill>
                <a:latin typeface="Arial"/>
                <a:ea typeface="Arial"/>
                <a:cs typeface="Arial"/>
              </a:defRPr>
            </a:lvl5pPr>
            <a:lvl6pPr>
              <a:defRPr sz="6750" b="1">
                <a:solidFill>
                  <a:srgbClr val="6BDBF8"/>
                </a:solidFill>
                <a:latin typeface="Arial"/>
                <a:ea typeface="Arial"/>
                <a:cs typeface="Arial"/>
              </a:defRPr>
            </a:lvl6pPr>
            <a:lvl7pPr>
              <a:defRPr sz="6750" b="1">
                <a:solidFill>
                  <a:srgbClr val="6BDBF8"/>
                </a:solidFill>
                <a:latin typeface="Arial"/>
                <a:ea typeface="Arial"/>
                <a:cs typeface="Arial"/>
              </a:defRPr>
            </a:lvl7pPr>
            <a:lvl8pPr>
              <a:defRPr sz="6750" b="1">
                <a:solidFill>
                  <a:srgbClr val="6BDBF8"/>
                </a:solidFill>
                <a:latin typeface="Arial"/>
                <a:ea typeface="Arial"/>
                <a:cs typeface="Arial"/>
              </a:defRPr>
            </a:lvl8pPr>
            <a:lvl9pPr>
              <a:defRPr sz="6750" b="1">
                <a:solidFill>
                  <a:srgbClr val="6BDBF8"/>
                </a:solidFill>
                <a:latin typeface="Arial"/>
                <a:ea typeface="Arial"/>
                <a:cs typeface="Arial"/>
              </a:defRPr>
            </a:lvl9pPr>
          </a:lstStyle>
          <a:p xmlns:a="http://schemas.openxmlformats.org/drawingml/2006/main">
            <a:pPr>
              <a:defRPr sz="6750" b="1">
                <a:solidFill>
                  <a:srgbClr val="6BDBF8"/>
                </a:solidFill>
                <a:latin typeface="Arial"/>
                <a:ea typeface="Arial"/>
                <a:cs typeface="Arial"/>
              </a:defRPr>
            </a:pPr>
            <a:r>
              <a:rPr sz="6750" b="1">
                <a:solidFill>
                  <a:srgbClr val="6BDBF8"/>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C07F854C-E083-4AE6-89AD-C888B9346F72}"/>
              </a:ext>
            </a:extLst>
          </p:cNvPr>
          <p:cNvSpPr>
            <a:spLocks xmlns:a="http://schemas.openxmlformats.org/drawingml/2006/main" noGrp="1"/>
          </p:cNvSpPr>
          <p:nvPr/>
        </p:nvSpPr>
        <p:spPr>
          <a:xfrm xmlns:a="http://schemas.openxmlformats.org/drawingml/2006/main">
            <a:off x="6096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Project review</a:t>
            </a:r>
          </a:p>
        </p:txBody>
      </p:sp>
      <p:sp>
        <p:nvSpPr>
          <p:cNvPr id="5" name="">
            <a:extLst xmlns:a="http://schemas.openxmlformats.org/drawingml/2006/main">
              <a:ext uri="{FF2B5EF4-FFF2-40B4-BE49-F238E27FC236}">
                <a16:creationId xmlns:a16="http://schemas.microsoft.com/office/drawing/2014/main" id="{7A337FAE-0121-40B2-87D0-088751AB9AFD}"/>
              </a:ext>
            </a:extLst>
          </p:cNvPr>
          <p:cNvSpPr>
            <a:spLocks xmlns:a="http://schemas.openxmlformats.org/drawingml/2006/main" noGrp="1"/>
          </p:cNvSpPr>
          <p:nvPr/>
        </p:nvSpPr>
        <p:spPr>
          <a:xfrm xmlns:a="http://schemas.openxmlformats.org/drawingml/2006/main">
            <a:off x="6096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Assess the reliability of plans,</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budgets and status reports.</a:t>
            </a:r>
          </a:p>
        </p:txBody>
      </p:sp>
      <p:sp>
        <p:nvSpPr>
          <p:cNvPr id="6" name="">
            <a:extLst xmlns:a="http://schemas.openxmlformats.org/drawingml/2006/main">
              <a:ext uri="{FF2B5EF4-FFF2-40B4-BE49-F238E27FC236}">
                <a16:creationId xmlns:a16="http://schemas.microsoft.com/office/drawing/2014/main" id="{25346AF2-711B-4A0E-B389-08A8773ADA7A}"/>
              </a:ext>
            </a:extLst>
          </p:cNvPr>
          <p:cNvSpPr>
            <a:spLocks xmlns:a="http://schemas.openxmlformats.org/drawingml/2006/main" noGrp="1"/>
          </p:cNvSpPr>
          <p:nvPr/>
        </p:nvSpPr>
        <p:spPr>
          <a:xfrm xmlns:a="http://schemas.openxmlformats.org/drawingml/2006/main">
            <a:off x="34671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FFBC67"/>
                </a:solidFill>
                <a:latin typeface="Arial"/>
                <a:ea typeface="Arial"/>
                <a:cs typeface="Arial"/>
              </a:defRPr>
            </a:defPPr>
            <a:lvl1pPr>
              <a:defRPr sz="6750" b="1">
                <a:solidFill>
                  <a:srgbClr val="FFBC67"/>
                </a:solidFill>
                <a:latin typeface="Arial"/>
                <a:ea typeface="Arial"/>
                <a:cs typeface="Arial"/>
              </a:defRPr>
            </a:lvl1pPr>
            <a:lvl2pPr>
              <a:defRPr sz="6750" b="1">
                <a:solidFill>
                  <a:srgbClr val="FFBC67"/>
                </a:solidFill>
                <a:latin typeface="Arial"/>
                <a:ea typeface="Arial"/>
                <a:cs typeface="Arial"/>
              </a:defRPr>
            </a:lvl2pPr>
            <a:lvl3pPr>
              <a:defRPr sz="6750" b="1">
                <a:solidFill>
                  <a:srgbClr val="FFBC67"/>
                </a:solidFill>
                <a:latin typeface="Arial"/>
                <a:ea typeface="Arial"/>
                <a:cs typeface="Arial"/>
              </a:defRPr>
            </a:lvl3pPr>
            <a:lvl4pPr>
              <a:defRPr sz="6750" b="1">
                <a:solidFill>
                  <a:srgbClr val="FFBC67"/>
                </a:solidFill>
                <a:latin typeface="Arial"/>
                <a:ea typeface="Arial"/>
                <a:cs typeface="Arial"/>
              </a:defRPr>
            </a:lvl4pPr>
            <a:lvl5pPr>
              <a:defRPr sz="6750" b="1">
                <a:solidFill>
                  <a:srgbClr val="FFBC67"/>
                </a:solidFill>
                <a:latin typeface="Arial"/>
                <a:ea typeface="Arial"/>
                <a:cs typeface="Arial"/>
              </a:defRPr>
            </a:lvl5pPr>
            <a:lvl6pPr>
              <a:defRPr sz="6750" b="1">
                <a:solidFill>
                  <a:srgbClr val="FFBC67"/>
                </a:solidFill>
                <a:latin typeface="Arial"/>
                <a:ea typeface="Arial"/>
                <a:cs typeface="Arial"/>
              </a:defRPr>
            </a:lvl6pPr>
            <a:lvl7pPr>
              <a:defRPr sz="6750" b="1">
                <a:solidFill>
                  <a:srgbClr val="FFBC67"/>
                </a:solidFill>
                <a:latin typeface="Arial"/>
                <a:ea typeface="Arial"/>
                <a:cs typeface="Arial"/>
              </a:defRPr>
            </a:lvl7pPr>
            <a:lvl8pPr>
              <a:defRPr sz="6750" b="1">
                <a:solidFill>
                  <a:srgbClr val="FFBC67"/>
                </a:solidFill>
                <a:latin typeface="Arial"/>
                <a:ea typeface="Arial"/>
                <a:cs typeface="Arial"/>
              </a:defRPr>
            </a:lvl8pPr>
            <a:lvl9pPr>
              <a:defRPr sz="6750" b="1">
                <a:solidFill>
                  <a:srgbClr val="FFBC67"/>
                </a:solidFill>
                <a:latin typeface="Arial"/>
                <a:ea typeface="Arial"/>
                <a:cs typeface="Arial"/>
              </a:defRPr>
            </a:lvl9pPr>
          </a:lstStyle>
          <a:p xmlns:a="http://schemas.openxmlformats.org/drawingml/2006/main">
            <a:pPr>
              <a:defRPr sz="6750" b="1">
                <a:solidFill>
                  <a:srgbClr val="FFBC67"/>
                </a:solidFill>
                <a:latin typeface="Arial"/>
                <a:ea typeface="Arial"/>
                <a:cs typeface="Arial"/>
              </a:defRPr>
            </a:pPr>
            <a:r>
              <a:rPr sz="6750" b="1">
                <a:solidFill>
                  <a:srgbClr val="FFBC67"/>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B9598E9E-CF70-4160-90FB-F3D7A7CDF8DB}"/>
              </a:ext>
            </a:extLst>
          </p:cNvPr>
          <p:cNvSpPr>
            <a:spLocks xmlns:a="http://schemas.openxmlformats.org/drawingml/2006/main" noGrp="1"/>
          </p:cNvSpPr>
          <p:nvPr/>
        </p:nvSpPr>
        <p:spPr>
          <a:xfrm xmlns:a="http://schemas.openxmlformats.org/drawingml/2006/main">
            <a:off x="34671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Risk analysis</a:t>
            </a:r>
          </a:p>
        </p:txBody>
      </p:sp>
      <p:sp>
        <p:nvSpPr>
          <p:cNvPr id="8" name="">
            <a:extLst xmlns:a="http://schemas.openxmlformats.org/drawingml/2006/main">
              <a:ext uri="{FF2B5EF4-FFF2-40B4-BE49-F238E27FC236}">
                <a16:creationId xmlns:a16="http://schemas.microsoft.com/office/drawing/2014/main" id="{4AC527AC-94CA-42C0-99E7-1BA5578E3B59}"/>
              </a:ext>
            </a:extLst>
          </p:cNvPr>
          <p:cNvSpPr>
            <a:spLocks xmlns:a="http://schemas.openxmlformats.org/drawingml/2006/main" noGrp="1"/>
          </p:cNvSpPr>
          <p:nvPr/>
        </p:nvSpPr>
        <p:spPr>
          <a:xfrm xmlns:a="http://schemas.openxmlformats.org/drawingml/2006/main">
            <a:off x="34671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Investigate causes and</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dependencies using evidence.</a:t>
            </a:r>
          </a:p>
        </p:txBody>
      </p:sp>
      <p:sp>
        <p:nvSpPr>
          <p:cNvPr id="9" name="">
            <a:extLst xmlns:a="http://schemas.openxmlformats.org/drawingml/2006/main">
              <a:ext uri="{FF2B5EF4-FFF2-40B4-BE49-F238E27FC236}">
                <a16:creationId xmlns:a16="http://schemas.microsoft.com/office/drawing/2014/main" id="{76B96CA7-2B84-4BC7-B273-2B13F2F0849E}"/>
              </a:ext>
            </a:extLst>
          </p:cNvPr>
          <p:cNvSpPr>
            <a:spLocks xmlns:a="http://schemas.openxmlformats.org/drawingml/2006/main" noGrp="1"/>
          </p:cNvSpPr>
          <p:nvPr/>
        </p:nvSpPr>
        <p:spPr>
          <a:xfrm xmlns:a="http://schemas.openxmlformats.org/drawingml/2006/main">
            <a:off x="63246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6BDBF8"/>
                </a:solidFill>
                <a:latin typeface="Arial"/>
                <a:ea typeface="Arial"/>
                <a:cs typeface="Arial"/>
              </a:defRPr>
            </a:defPPr>
            <a:lvl1pPr>
              <a:defRPr sz="6750" b="1">
                <a:solidFill>
                  <a:srgbClr val="6BDBF8"/>
                </a:solidFill>
                <a:latin typeface="Arial"/>
                <a:ea typeface="Arial"/>
                <a:cs typeface="Arial"/>
              </a:defRPr>
            </a:lvl1pPr>
            <a:lvl2pPr>
              <a:defRPr sz="6750" b="1">
                <a:solidFill>
                  <a:srgbClr val="6BDBF8"/>
                </a:solidFill>
                <a:latin typeface="Arial"/>
                <a:ea typeface="Arial"/>
                <a:cs typeface="Arial"/>
              </a:defRPr>
            </a:lvl2pPr>
            <a:lvl3pPr>
              <a:defRPr sz="6750" b="1">
                <a:solidFill>
                  <a:srgbClr val="6BDBF8"/>
                </a:solidFill>
                <a:latin typeface="Arial"/>
                <a:ea typeface="Arial"/>
                <a:cs typeface="Arial"/>
              </a:defRPr>
            </a:lvl3pPr>
            <a:lvl4pPr>
              <a:defRPr sz="6750" b="1">
                <a:solidFill>
                  <a:srgbClr val="6BDBF8"/>
                </a:solidFill>
                <a:latin typeface="Arial"/>
                <a:ea typeface="Arial"/>
                <a:cs typeface="Arial"/>
              </a:defRPr>
            </a:lvl4pPr>
            <a:lvl5pPr>
              <a:defRPr sz="6750" b="1">
                <a:solidFill>
                  <a:srgbClr val="6BDBF8"/>
                </a:solidFill>
                <a:latin typeface="Arial"/>
                <a:ea typeface="Arial"/>
                <a:cs typeface="Arial"/>
              </a:defRPr>
            </a:lvl5pPr>
            <a:lvl6pPr>
              <a:defRPr sz="6750" b="1">
                <a:solidFill>
                  <a:srgbClr val="6BDBF8"/>
                </a:solidFill>
                <a:latin typeface="Arial"/>
                <a:ea typeface="Arial"/>
                <a:cs typeface="Arial"/>
              </a:defRPr>
            </a:lvl6pPr>
            <a:lvl7pPr>
              <a:defRPr sz="6750" b="1">
                <a:solidFill>
                  <a:srgbClr val="6BDBF8"/>
                </a:solidFill>
                <a:latin typeface="Arial"/>
                <a:ea typeface="Arial"/>
                <a:cs typeface="Arial"/>
              </a:defRPr>
            </a:lvl7pPr>
            <a:lvl8pPr>
              <a:defRPr sz="6750" b="1">
                <a:solidFill>
                  <a:srgbClr val="6BDBF8"/>
                </a:solidFill>
                <a:latin typeface="Arial"/>
                <a:ea typeface="Arial"/>
                <a:cs typeface="Arial"/>
              </a:defRPr>
            </a:lvl8pPr>
            <a:lvl9pPr>
              <a:defRPr sz="6750" b="1">
                <a:solidFill>
                  <a:srgbClr val="6BDBF8"/>
                </a:solidFill>
                <a:latin typeface="Arial"/>
                <a:ea typeface="Arial"/>
                <a:cs typeface="Arial"/>
              </a:defRPr>
            </a:lvl9pPr>
          </a:lstStyle>
          <a:p xmlns:a="http://schemas.openxmlformats.org/drawingml/2006/main">
            <a:pPr>
              <a:defRPr sz="6750" b="1">
                <a:solidFill>
                  <a:srgbClr val="6BDBF8"/>
                </a:solidFill>
                <a:latin typeface="Arial"/>
                <a:ea typeface="Arial"/>
                <a:cs typeface="Arial"/>
              </a:defRPr>
            </a:pPr>
            <a:r>
              <a:rPr sz="6750" b="1">
                <a:solidFill>
                  <a:srgbClr val="6BDBF8"/>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BD6DF2D4-AA89-4DD2-8BF6-DD69B6C18B53}"/>
              </a:ext>
            </a:extLst>
          </p:cNvPr>
          <p:cNvSpPr>
            <a:spLocks xmlns:a="http://schemas.openxmlformats.org/drawingml/2006/main" noGrp="1"/>
          </p:cNvSpPr>
          <p:nvPr/>
        </p:nvSpPr>
        <p:spPr>
          <a:xfrm xmlns:a="http://schemas.openxmlformats.org/drawingml/2006/main">
            <a:off x="63246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Stabilisation</a:t>
            </a:r>
          </a:p>
        </p:txBody>
      </p:sp>
      <p:sp>
        <p:nvSpPr>
          <p:cNvPr id="11" name="">
            <a:extLst xmlns:a="http://schemas.openxmlformats.org/drawingml/2006/main">
              <a:ext uri="{FF2B5EF4-FFF2-40B4-BE49-F238E27FC236}">
                <a16:creationId xmlns:a16="http://schemas.microsoft.com/office/drawing/2014/main" id="{81867EF7-6CB8-4AE0-B29A-E542BB6974ED}"/>
              </a:ext>
            </a:extLst>
          </p:cNvPr>
          <p:cNvSpPr>
            <a:spLocks xmlns:a="http://schemas.openxmlformats.org/drawingml/2006/main" noGrp="1"/>
          </p:cNvSpPr>
          <p:nvPr/>
        </p:nvSpPr>
        <p:spPr>
          <a:xfrm xmlns:a="http://schemas.openxmlformats.org/drawingml/2006/main">
            <a:off x="63246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Develop decision options</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and prioritise corrective action.</a:t>
            </a:r>
          </a:p>
        </p:txBody>
      </p:sp>
      <p:sp>
        <p:nvSpPr>
          <p:cNvPr id="12" name="">
            <a:extLst xmlns:a="http://schemas.openxmlformats.org/drawingml/2006/main">
              <a:ext uri="{FF2B5EF4-FFF2-40B4-BE49-F238E27FC236}">
                <a16:creationId xmlns:a16="http://schemas.microsoft.com/office/drawing/2014/main" id="{8C433149-72E9-49F0-ABDE-DE97794A711A}"/>
              </a:ext>
            </a:extLst>
          </p:cNvPr>
          <p:cNvSpPr>
            <a:spLocks xmlns:a="http://schemas.openxmlformats.org/drawingml/2006/main" noGrp="1"/>
          </p:cNvSpPr>
          <p:nvPr/>
        </p:nvSpPr>
        <p:spPr>
          <a:xfrm xmlns:a="http://schemas.openxmlformats.org/drawingml/2006/main">
            <a:off x="9182100" y="2190750"/>
            <a:ext cx="2476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750" b="1">
                <a:solidFill>
                  <a:srgbClr val="FFBC67"/>
                </a:solidFill>
                <a:latin typeface="Arial"/>
                <a:ea typeface="Arial"/>
                <a:cs typeface="Arial"/>
              </a:defRPr>
            </a:defPPr>
            <a:lvl1pPr>
              <a:defRPr sz="6750" b="1">
                <a:solidFill>
                  <a:srgbClr val="FFBC67"/>
                </a:solidFill>
                <a:latin typeface="Arial"/>
                <a:ea typeface="Arial"/>
                <a:cs typeface="Arial"/>
              </a:defRPr>
            </a:lvl1pPr>
            <a:lvl2pPr>
              <a:defRPr sz="6750" b="1">
                <a:solidFill>
                  <a:srgbClr val="FFBC67"/>
                </a:solidFill>
                <a:latin typeface="Arial"/>
                <a:ea typeface="Arial"/>
                <a:cs typeface="Arial"/>
              </a:defRPr>
            </a:lvl2pPr>
            <a:lvl3pPr>
              <a:defRPr sz="6750" b="1">
                <a:solidFill>
                  <a:srgbClr val="FFBC67"/>
                </a:solidFill>
                <a:latin typeface="Arial"/>
                <a:ea typeface="Arial"/>
                <a:cs typeface="Arial"/>
              </a:defRPr>
            </a:lvl3pPr>
            <a:lvl4pPr>
              <a:defRPr sz="6750" b="1">
                <a:solidFill>
                  <a:srgbClr val="FFBC67"/>
                </a:solidFill>
                <a:latin typeface="Arial"/>
                <a:ea typeface="Arial"/>
                <a:cs typeface="Arial"/>
              </a:defRPr>
            </a:lvl4pPr>
            <a:lvl5pPr>
              <a:defRPr sz="6750" b="1">
                <a:solidFill>
                  <a:srgbClr val="FFBC67"/>
                </a:solidFill>
                <a:latin typeface="Arial"/>
                <a:ea typeface="Arial"/>
                <a:cs typeface="Arial"/>
              </a:defRPr>
            </a:lvl5pPr>
            <a:lvl6pPr>
              <a:defRPr sz="6750" b="1">
                <a:solidFill>
                  <a:srgbClr val="FFBC67"/>
                </a:solidFill>
                <a:latin typeface="Arial"/>
                <a:ea typeface="Arial"/>
                <a:cs typeface="Arial"/>
              </a:defRPr>
            </a:lvl6pPr>
            <a:lvl7pPr>
              <a:defRPr sz="6750" b="1">
                <a:solidFill>
                  <a:srgbClr val="FFBC67"/>
                </a:solidFill>
                <a:latin typeface="Arial"/>
                <a:ea typeface="Arial"/>
                <a:cs typeface="Arial"/>
              </a:defRPr>
            </a:lvl7pPr>
            <a:lvl8pPr>
              <a:defRPr sz="6750" b="1">
                <a:solidFill>
                  <a:srgbClr val="FFBC67"/>
                </a:solidFill>
                <a:latin typeface="Arial"/>
                <a:ea typeface="Arial"/>
                <a:cs typeface="Arial"/>
              </a:defRPr>
            </a:lvl8pPr>
            <a:lvl9pPr>
              <a:defRPr sz="6750" b="1">
                <a:solidFill>
                  <a:srgbClr val="FFBC67"/>
                </a:solidFill>
                <a:latin typeface="Arial"/>
                <a:ea typeface="Arial"/>
                <a:cs typeface="Arial"/>
              </a:defRPr>
            </a:lvl9pPr>
          </a:lstStyle>
          <a:p xmlns:a="http://schemas.openxmlformats.org/drawingml/2006/main">
            <a:pPr>
              <a:defRPr sz="6750" b="1">
                <a:solidFill>
                  <a:srgbClr val="FFBC67"/>
                </a:solidFill>
                <a:latin typeface="Arial"/>
                <a:ea typeface="Arial"/>
                <a:cs typeface="Arial"/>
              </a:defRPr>
            </a:pPr>
            <a:r>
              <a:rPr sz="6750" b="1">
                <a:solidFill>
                  <a:srgbClr val="FFBC67"/>
                </a:solidFill>
                <a:latin typeface="Arial"/>
                <a:ea typeface="Arial"/>
                <a:cs typeface="Arial"/>
              </a:rPr>
              <a:t>04</a:t>
            </a:r>
          </a:p>
        </p:txBody>
      </p:sp>
      <p:sp>
        <p:nvSpPr>
          <p:cNvPr id="13" name="">
            <a:extLst xmlns:a="http://schemas.openxmlformats.org/drawingml/2006/main">
              <a:ext uri="{FF2B5EF4-FFF2-40B4-BE49-F238E27FC236}">
                <a16:creationId xmlns:a16="http://schemas.microsoft.com/office/drawing/2014/main" id="{0A60ED96-8D89-4F58-AEDC-5267E26413A5}"/>
              </a:ext>
            </a:extLst>
          </p:cNvPr>
          <p:cNvSpPr>
            <a:spLocks xmlns:a="http://schemas.openxmlformats.org/drawingml/2006/main" noGrp="1"/>
          </p:cNvSpPr>
          <p:nvPr/>
        </p:nvSpPr>
        <p:spPr>
          <a:xfrm xmlns:a="http://schemas.openxmlformats.org/drawingml/2006/main">
            <a:off x="9182100" y="3648075"/>
            <a:ext cx="2647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1">
                <a:solidFill>
                  <a:srgbClr val="F4F8FC"/>
                </a:solidFill>
                <a:latin typeface="Arial"/>
                <a:ea typeface="Arial"/>
                <a:cs typeface="Arial"/>
              </a:defRPr>
            </a:defPPr>
            <a:lvl1pPr>
              <a:defRPr sz="2325" b="1">
                <a:solidFill>
                  <a:srgbClr val="F4F8FC"/>
                </a:solidFill>
                <a:latin typeface="Arial"/>
                <a:ea typeface="Arial"/>
                <a:cs typeface="Arial"/>
              </a:defRPr>
            </a:lvl1pPr>
            <a:lvl2pPr>
              <a:defRPr sz="2325" b="1">
                <a:solidFill>
                  <a:srgbClr val="F4F8FC"/>
                </a:solidFill>
                <a:latin typeface="Arial"/>
                <a:ea typeface="Arial"/>
                <a:cs typeface="Arial"/>
              </a:defRPr>
            </a:lvl2pPr>
            <a:lvl3pPr>
              <a:defRPr sz="2325" b="1">
                <a:solidFill>
                  <a:srgbClr val="F4F8FC"/>
                </a:solidFill>
                <a:latin typeface="Arial"/>
                <a:ea typeface="Arial"/>
                <a:cs typeface="Arial"/>
              </a:defRPr>
            </a:lvl3pPr>
            <a:lvl4pPr>
              <a:defRPr sz="2325" b="1">
                <a:solidFill>
                  <a:srgbClr val="F4F8FC"/>
                </a:solidFill>
                <a:latin typeface="Arial"/>
                <a:ea typeface="Arial"/>
                <a:cs typeface="Arial"/>
              </a:defRPr>
            </a:lvl4pPr>
            <a:lvl5pPr>
              <a:defRPr sz="2325" b="1">
                <a:solidFill>
                  <a:srgbClr val="F4F8FC"/>
                </a:solidFill>
                <a:latin typeface="Arial"/>
                <a:ea typeface="Arial"/>
                <a:cs typeface="Arial"/>
              </a:defRPr>
            </a:lvl5pPr>
            <a:lvl6pPr>
              <a:defRPr sz="2325" b="1">
                <a:solidFill>
                  <a:srgbClr val="F4F8FC"/>
                </a:solidFill>
                <a:latin typeface="Arial"/>
                <a:ea typeface="Arial"/>
                <a:cs typeface="Arial"/>
              </a:defRPr>
            </a:lvl6pPr>
            <a:lvl7pPr>
              <a:defRPr sz="2325" b="1">
                <a:solidFill>
                  <a:srgbClr val="F4F8FC"/>
                </a:solidFill>
                <a:latin typeface="Arial"/>
                <a:ea typeface="Arial"/>
                <a:cs typeface="Arial"/>
              </a:defRPr>
            </a:lvl7pPr>
            <a:lvl8pPr>
              <a:defRPr sz="2325" b="1">
                <a:solidFill>
                  <a:srgbClr val="F4F8FC"/>
                </a:solidFill>
                <a:latin typeface="Arial"/>
                <a:ea typeface="Arial"/>
                <a:cs typeface="Arial"/>
              </a:defRPr>
            </a:lvl8pPr>
            <a:lvl9pPr>
              <a:defRPr sz="2325" b="1">
                <a:solidFill>
                  <a:srgbClr val="F4F8FC"/>
                </a:solidFill>
                <a:latin typeface="Arial"/>
                <a:ea typeface="Arial"/>
                <a:cs typeface="Arial"/>
              </a:defRPr>
            </a:lvl9pPr>
          </a:lstStyle>
          <a:p xmlns:a="http://schemas.openxmlformats.org/drawingml/2006/main">
            <a:pPr>
              <a:defRPr sz="2325" b="1">
                <a:solidFill>
                  <a:srgbClr val="F4F8FC"/>
                </a:solidFill>
                <a:latin typeface="Arial"/>
                <a:ea typeface="Arial"/>
                <a:cs typeface="Arial"/>
              </a:defRPr>
            </a:pPr>
            <a:r>
              <a:rPr sz="2325" b="1">
                <a:solidFill>
                  <a:srgbClr val="F4F8FC"/>
                </a:solidFill>
                <a:latin typeface="Arial"/>
                <a:ea typeface="Arial"/>
                <a:cs typeface="Arial"/>
              </a:rPr>
              <a:t>Delivery support</a:t>
            </a:r>
          </a:p>
        </p:txBody>
      </p:sp>
      <p:sp>
        <p:nvSpPr>
          <p:cNvPr id="14" name="">
            <a:extLst xmlns:a="http://schemas.openxmlformats.org/drawingml/2006/main">
              <a:ext uri="{FF2B5EF4-FFF2-40B4-BE49-F238E27FC236}">
                <a16:creationId xmlns:a16="http://schemas.microsoft.com/office/drawing/2014/main" id="{D774E862-C276-438A-91B3-EE05D41137CE}"/>
              </a:ext>
            </a:extLst>
          </p:cNvPr>
          <p:cNvSpPr>
            <a:spLocks xmlns:a="http://schemas.openxmlformats.org/drawingml/2006/main" noGrp="1"/>
          </p:cNvSpPr>
          <p:nvPr/>
        </p:nvSpPr>
        <p:spPr>
          <a:xfrm xmlns:a="http://schemas.openxmlformats.org/drawingml/2006/main">
            <a:off x="9182100" y="4429125"/>
            <a:ext cx="2571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Track progress and</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the effectiveness of actions.</a:t>
            </a:r>
          </a:p>
        </p:txBody>
      </p:sp>
    </p:spTree>
    <p:extLst>
      <p:ext uri="{BB962C8B-B14F-4D97-AF65-F5344CB8AC3E}">
        <p14:creationId xmlns:p14="http://schemas.microsoft.com/office/powerpoint/2010/main" val="1235588174"/>
      </p:ext>
    </p:extLst>
  </p:cSld>
</p:sld>
</file>

<file path=ppt/slides/slide7.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130A16DE-8489-4A13-9330-D41EA5900971}"/>
              </a:ext>
            </a:extLst>
          </p:cNvPr>
          <p:cNvPicPr>
            <a:picLocks xmlns:a="http://schemas.openxmlformats.org/drawingml/2006/main" noChangeAspect="1"/>
          </p:cNvPicPr>
          <p:nvPr/>
        </p:nvPicPr>
        <p:blipFill>
          <a:blip xmlns:r="http://schemas.openxmlformats.org/officeDocument/2006/relationships" xmlns:a="http://schemas.openxmlformats.org/drawingml/2006/main" r:embed="R5a0a048bd2ee4bd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51A0CD-1A17-421A-9AF9-83D01328A5B8}"/>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07</a:t>
            </a:r>
          </a:p>
        </p:txBody>
      </p:sp>
      <p:sp>
        <p:nvSpPr>
          <p:cNvPr id="3" name="">
            <a:extLst xmlns:a="http://schemas.openxmlformats.org/drawingml/2006/main">
              <a:ext uri="{FF2B5EF4-FFF2-40B4-BE49-F238E27FC236}">
                <a16:creationId xmlns:a16="http://schemas.microsoft.com/office/drawing/2014/main" id="{05A013B8-8B99-4CF8-9E2E-1282C451F22A}"/>
              </a:ext>
            </a:extLst>
          </p:cNvPr>
          <p:cNvSpPr>
            <a:spLocks xmlns:a="http://schemas.openxmlformats.org/drawingml/2006/main" noGrp="1"/>
          </p:cNvSpPr>
          <p:nvPr/>
        </p:nvSpPr>
        <p:spPr>
          <a:xfrm xmlns:a="http://schemas.openxmlformats.org/drawingml/2006/main">
            <a:off x="609600" y="495300"/>
            <a:ext cx="70485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How we build the basis</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for sound decisions</a:t>
            </a:r>
          </a:p>
        </p:txBody>
      </p:sp>
      <p:sp>
        <p:nvSpPr>
          <p:cNvPr id="4" name="">
            <a:extLst xmlns:a="http://schemas.openxmlformats.org/drawingml/2006/main">
              <a:ext uri="{FF2B5EF4-FFF2-40B4-BE49-F238E27FC236}">
                <a16:creationId xmlns:a16="http://schemas.microsoft.com/office/drawing/2014/main" id="{97CF9153-C12F-4D4B-8793-76E2CF03FD13}"/>
              </a:ext>
            </a:extLst>
          </p:cNvPr>
          <p:cNvSpPr>
            <a:spLocks xmlns:a="http://schemas.openxmlformats.org/drawingml/2006/main" noGrp="1"/>
          </p:cNvSpPr>
          <p:nvPr/>
        </p:nvSpPr>
        <p:spPr>
          <a:xfrm xmlns:a="http://schemas.openxmlformats.org/drawingml/2006/main">
            <a:off x="609600" y="2114550"/>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76F96D17-8EC9-4B15-A0BA-ED503E57A75E}"/>
              </a:ext>
            </a:extLst>
          </p:cNvPr>
          <p:cNvSpPr>
            <a:spLocks xmlns:a="http://schemas.openxmlformats.org/drawingml/2006/main" noGrp="1"/>
          </p:cNvSpPr>
          <p:nvPr/>
        </p:nvSpPr>
        <p:spPr>
          <a:xfrm xmlns:a="http://schemas.openxmlformats.org/drawingml/2006/main">
            <a:off x="1295400" y="2114550"/>
            <a:ext cx="600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Gather evidence</a:t>
            </a:r>
          </a:p>
        </p:txBody>
      </p:sp>
      <p:sp>
        <p:nvSpPr>
          <p:cNvPr id="6" name="">
            <a:extLst xmlns:a="http://schemas.openxmlformats.org/drawingml/2006/main">
              <a:ext uri="{FF2B5EF4-FFF2-40B4-BE49-F238E27FC236}">
                <a16:creationId xmlns:a16="http://schemas.microsoft.com/office/drawing/2014/main" id="{BC0E2E88-752F-4A2A-A829-FFAA7A729E16}"/>
              </a:ext>
            </a:extLst>
          </p:cNvPr>
          <p:cNvSpPr>
            <a:spLocks xmlns:a="http://schemas.openxmlformats.org/drawingml/2006/main" noGrp="1"/>
          </p:cNvSpPr>
          <p:nvPr/>
        </p:nvSpPr>
        <p:spPr>
          <a:xfrm xmlns:a="http://schemas.openxmlformats.org/drawingml/2006/main">
            <a:off x="1295400" y="2543175"/>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Combine plans, contracts and interviews</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into a picture that can be verified.</a:t>
            </a:r>
          </a:p>
        </p:txBody>
      </p:sp>
      <p:sp>
        <p:nvSpPr>
          <p:cNvPr id="7" name="">
            <a:extLst xmlns:a="http://schemas.openxmlformats.org/drawingml/2006/main">
              <a:ext uri="{FF2B5EF4-FFF2-40B4-BE49-F238E27FC236}">
                <a16:creationId xmlns:a16="http://schemas.microsoft.com/office/drawing/2014/main" id="{6C9C67C7-27A8-4890-BB5A-BD198C9EEE79}"/>
              </a:ext>
            </a:extLst>
          </p:cNvPr>
          <p:cNvSpPr>
            <a:spLocks xmlns:a="http://schemas.openxmlformats.org/drawingml/2006/main" noGrp="1"/>
          </p:cNvSpPr>
          <p:nvPr/>
        </p:nvSpPr>
        <p:spPr>
          <a:xfrm xmlns:a="http://schemas.openxmlformats.org/drawingml/2006/main">
            <a:off x="609600" y="347662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2</a:t>
            </a:r>
          </a:p>
        </p:txBody>
      </p:sp>
      <p:sp>
        <p:nvSpPr>
          <p:cNvPr id="8" name="">
            <a:extLst xmlns:a="http://schemas.openxmlformats.org/drawingml/2006/main">
              <a:ext uri="{FF2B5EF4-FFF2-40B4-BE49-F238E27FC236}">
                <a16:creationId xmlns:a16="http://schemas.microsoft.com/office/drawing/2014/main" id="{2EC06106-FC41-4C1D-B904-6C9159E33C8D}"/>
              </a:ext>
            </a:extLst>
          </p:cNvPr>
          <p:cNvSpPr>
            <a:spLocks xmlns:a="http://schemas.openxmlformats.org/drawingml/2006/main" noGrp="1"/>
          </p:cNvSpPr>
          <p:nvPr/>
        </p:nvSpPr>
        <p:spPr>
          <a:xfrm xmlns:a="http://schemas.openxmlformats.org/drawingml/2006/main">
            <a:off x="1295400" y="3476625"/>
            <a:ext cx="600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Assess findings</a:t>
            </a:r>
          </a:p>
        </p:txBody>
      </p:sp>
      <p:sp>
        <p:nvSpPr>
          <p:cNvPr id="9" name="">
            <a:extLst xmlns:a="http://schemas.openxmlformats.org/drawingml/2006/main">
              <a:ext uri="{FF2B5EF4-FFF2-40B4-BE49-F238E27FC236}">
                <a16:creationId xmlns:a16="http://schemas.microsoft.com/office/drawing/2014/main" id="{951A4CA2-A42C-4CAA-A8C6-3ED7A79A8CB6}"/>
              </a:ext>
            </a:extLst>
          </p:cNvPr>
          <p:cNvSpPr>
            <a:spLocks xmlns:a="http://schemas.openxmlformats.org/drawingml/2006/main" noGrp="1"/>
          </p:cNvSpPr>
          <p:nvPr/>
        </p:nvSpPr>
        <p:spPr>
          <a:xfrm xmlns:a="http://schemas.openxmlformats.org/drawingml/2006/main">
            <a:off x="1295400" y="3905250"/>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Validate facts, assumptions and gaps</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with the people responsible.</a:t>
            </a:r>
          </a:p>
        </p:txBody>
      </p:sp>
      <p:sp>
        <p:nvSpPr>
          <p:cNvPr id="10" name="">
            <a:extLst xmlns:a="http://schemas.openxmlformats.org/drawingml/2006/main">
              <a:ext uri="{FF2B5EF4-FFF2-40B4-BE49-F238E27FC236}">
                <a16:creationId xmlns:a16="http://schemas.microsoft.com/office/drawing/2014/main" id="{B3BE3637-6D47-4E69-8BB1-6B04E1BD8A57}"/>
              </a:ext>
            </a:extLst>
          </p:cNvPr>
          <p:cNvSpPr>
            <a:spLocks xmlns:a="http://schemas.openxmlformats.org/drawingml/2006/main" noGrp="1"/>
          </p:cNvSpPr>
          <p:nvPr/>
        </p:nvSpPr>
        <p:spPr>
          <a:xfrm xmlns:a="http://schemas.openxmlformats.org/drawingml/2006/main">
            <a:off x="609600" y="4838700"/>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6BDBF8"/>
                </a:solidFill>
                <a:latin typeface="Arial"/>
                <a:ea typeface="Arial"/>
                <a:cs typeface="Arial"/>
              </a:defRPr>
            </a:defPPr>
            <a:lvl1pPr>
              <a:defRPr sz="2250" b="1">
                <a:solidFill>
                  <a:srgbClr val="6BDBF8"/>
                </a:solidFill>
                <a:latin typeface="Arial"/>
                <a:ea typeface="Arial"/>
                <a:cs typeface="Arial"/>
              </a:defRPr>
            </a:lvl1pPr>
            <a:lvl2pPr>
              <a:defRPr sz="2250" b="1">
                <a:solidFill>
                  <a:srgbClr val="6BDBF8"/>
                </a:solidFill>
                <a:latin typeface="Arial"/>
                <a:ea typeface="Arial"/>
                <a:cs typeface="Arial"/>
              </a:defRPr>
            </a:lvl2pPr>
            <a:lvl3pPr>
              <a:defRPr sz="2250" b="1">
                <a:solidFill>
                  <a:srgbClr val="6BDBF8"/>
                </a:solidFill>
                <a:latin typeface="Arial"/>
                <a:ea typeface="Arial"/>
                <a:cs typeface="Arial"/>
              </a:defRPr>
            </a:lvl3pPr>
            <a:lvl4pPr>
              <a:defRPr sz="2250" b="1">
                <a:solidFill>
                  <a:srgbClr val="6BDBF8"/>
                </a:solidFill>
                <a:latin typeface="Arial"/>
                <a:ea typeface="Arial"/>
                <a:cs typeface="Arial"/>
              </a:defRPr>
            </a:lvl4pPr>
            <a:lvl5pPr>
              <a:defRPr sz="2250" b="1">
                <a:solidFill>
                  <a:srgbClr val="6BDBF8"/>
                </a:solidFill>
                <a:latin typeface="Arial"/>
                <a:ea typeface="Arial"/>
                <a:cs typeface="Arial"/>
              </a:defRPr>
            </a:lvl5pPr>
            <a:lvl6pPr>
              <a:defRPr sz="2250" b="1">
                <a:solidFill>
                  <a:srgbClr val="6BDBF8"/>
                </a:solidFill>
                <a:latin typeface="Arial"/>
                <a:ea typeface="Arial"/>
                <a:cs typeface="Arial"/>
              </a:defRPr>
            </a:lvl6pPr>
            <a:lvl7pPr>
              <a:defRPr sz="2250" b="1">
                <a:solidFill>
                  <a:srgbClr val="6BDBF8"/>
                </a:solidFill>
                <a:latin typeface="Arial"/>
                <a:ea typeface="Arial"/>
                <a:cs typeface="Arial"/>
              </a:defRPr>
            </a:lvl7pPr>
            <a:lvl8pPr>
              <a:defRPr sz="2250" b="1">
                <a:solidFill>
                  <a:srgbClr val="6BDBF8"/>
                </a:solidFill>
                <a:latin typeface="Arial"/>
                <a:ea typeface="Arial"/>
                <a:cs typeface="Arial"/>
              </a:defRPr>
            </a:lvl8pPr>
            <a:lvl9pPr>
              <a:defRPr sz="2250" b="1">
                <a:solidFill>
                  <a:srgbClr val="6BDBF8"/>
                </a:solidFill>
                <a:latin typeface="Arial"/>
                <a:ea typeface="Arial"/>
                <a:cs typeface="Arial"/>
              </a:defRPr>
            </a:lvl9pPr>
          </a:lstStyle>
          <a:p xmlns:a="http://schemas.openxmlformats.org/drawingml/2006/main">
            <a:pPr>
              <a:defRPr sz="2250" b="1">
                <a:solidFill>
                  <a:srgbClr val="6BDBF8"/>
                </a:solidFill>
                <a:latin typeface="Arial"/>
                <a:ea typeface="Arial"/>
                <a:cs typeface="Arial"/>
              </a:defRPr>
            </a:pPr>
            <a:r>
              <a:rPr sz="2250" b="1">
                <a:solidFill>
                  <a:srgbClr val="6BDBF8"/>
                </a:solidFill>
                <a:latin typeface="Arial"/>
                <a:ea typeface="Arial"/>
                <a:cs typeface="Arial"/>
              </a:rPr>
              <a:t>3</a:t>
            </a:r>
          </a:p>
        </p:txBody>
      </p:sp>
      <p:sp>
        <p:nvSpPr>
          <p:cNvPr id="11" name="">
            <a:extLst xmlns:a="http://schemas.openxmlformats.org/drawingml/2006/main">
              <a:ext uri="{FF2B5EF4-FFF2-40B4-BE49-F238E27FC236}">
                <a16:creationId xmlns:a16="http://schemas.microsoft.com/office/drawing/2014/main" id="{F0201406-7BCB-4FB4-895F-05378266C34C}"/>
              </a:ext>
            </a:extLst>
          </p:cNvPr>
          <p:cNvSpPr>
            <a:spLocks xmlns:a="http://schemas.openxmlformats.org/drawingml/2006/main" noGrp="1"/>
          </p:cNvSpPr>
          <p:nvPr/>
        </p:nvSpPr>
        <p:spPr>
          <a:xfrm xmlns:a="http://schemas.openxmlformats.org/drawingml/2006/main">
            <a:off x="1295400" y="4838700"/>
            <a:ext cx="600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F4F8FC"/>
                </a:solidFill>
                <a:latin typeface="Arial"/>
                <a:ea typeface="Arial"/>
                <a:cs typeface="Arial"/>
              </a:defRPr>
            </a:defPPr>
            <a:lvl1pPr>
              <a:defRPr sz="2175" b="1">
                <a:solidFill>
                  <a:srgbClr val="F4F8FC"/>
                </a:solidFill>
                <a:latin typeface="Arial"/>
                <a:ea typeface="Arial"/>
                <a:cs typeface="Arial"/>
              </a:defRPr>
            </a:lvl1pPr>
            <a:lvl2pPr>
              <a:defRPr sz="2175" b="1">
                <a:solidFill>
                  <a:srgbClr val="F4F8FC"/>
                </a:solidFill>
                <a:latin typeface="Arial"/>
                <a:ea typeface="Arial"/>
                <a:cs typeface="Arial"/>
              </a:defRPr>
            </a:lvl2pPr>
            <a:lvl3pPr>
              <a:defRPr sz="2175" b="1">
                <a:solidFill>
                  <a:srgbClr val="F4F8FC"/>
                </a:solidFill>
                <a:latin typeface="Arial"/>
                <a:ea typeface="Arial"/>
                <a:cs typeface="Arial"/>
              </a:defRPr>
            </a:lvl3pPr>
            <a:lvl4pPr>
              <a:defRPr sz="2175" b="1">
                <a:solidFill>
                  <a:srgbClr val="F4F8FC"/>
                </a:solidFill>
                <a:latin typeface="Arial"/>
                <a:ea typeface="Arial"/>
                <a:cs typeface="Arial"/>
              </a:defRPr>
            </a:lvl4pPr>
            <a:lvl5pPr>
              <a:defRPr sz="2175" b="1">
                <a:solidFill>
                  <a:srgbClr val="F4F8FC"/>
                </a:solidFill>
                <a:latin typeface="Arial"/>
                <a:ea typeface="Arial"/>
                <a:cs typeface="Arial"/>
              </a:defRPr>
            </a:lvl5pPr>
            <a:lvl6pPr>
              <a:defRPr sz="2175" b="1">
                <a:solidFill>
                  <a:srgbClr val="F4F8FC"/>
                </a:solidFill>
                <a:latin typeface="Arial"/>
                <a:ea typeface="Arial"/>
                <a:cs typeface="Arial"/>
              </a:defRPr>
            </a:lvl6pPr>
            <a:lvl7pPr>
              <a:defRPr sz="2175" b="1">
                <a:solidFill>
                  <a:srgbClr val="F4F8FC"/>
                </a:solidFill>
                <a:latin typeface="Arial"/>
                <a:ea typeface="Arial"/>
                <a:cs typeface="Arial"/>
              </a:defRPr>
            </a:lvl7pPr>
            <a:lvl8pPr>
              <a:defRPr sz="2175" b="1">
                <a:solidFill>
                  <a:srgbClr val="F4F8FC"/>
                </a:solidFill>
                <a:latin typeface="Arial"/>
                <a:ea typeface="Arial"/>
                <a:cs typeface="Arial"/>
              </a:defRPr>
            </a:lvl8pPr>
            <a:lvl9pPr>
              <a:defRPr sz="2175" b="1">
                <a:solidFill>
                  <a:srgbClr val="F4F8FC"/>
                </a:solidFill>
                <a:latin typeface="Arial"/>
                <a:ea typeface="Arial"/>
                <a:cs typeface="Arial"/>
              </a:defRPr>
            </a:lvl9pPr>
          </a:lstStyle>
          <a:p xmlns:a="http://schemas.openxmlformats.org/drawingml/2006/main">
            <a:pPr>
              <a:defRPr sz="2175" b="1">
                <a:solidFill>
                  <a:srgbClr val="F4F8FC"/>
                </a:solidFill>
                <a:latin typeface="Arial"/>
                <a:ea typeface="Arial"/>
                <a:cs typeface="Arial"/>
              </a:defRPr>
            </a:pPr>
            <a:r>
              <a:rPr sz="2175" b="1">
                <a:solidFill>
                  <a:srgbClr val="F4F8FC"/>
                </a:solidFill>
                <a:latin typeface="Arial"/>
                <a:ea typeface="Arial"/>
                <a:cs typeface="Arial"/>
              </a:rPr>
              <a:t>Support the decision</a:t>
            </a:r>
          </a:p>
        </p:txBody>
      </p:sp>
      <p:sp>
        <p:nvSpPr>
          <p:cNvPr id="12" name="">
            <a:extLst xmlns:a="http://schemas.openxmlformats.org/drawingml/2006/main">
              <a:ext uri="{FF2B5EF4-FFF2-40B4-BE49-F238E27FC236}">
                <a16:creationId xmlns:a16="http://schemas.microsoft.com/office/drawing/2014/main" id="{F6C28D09-E76E-4E27-8FC9-3E747C7C8919}"/>
              </a:ext>
            </a:extLst>
          </p:cNvPr>
          <p:cNvSpPr>
            <a:spLocks xmlns:a="http://schemas.openxmlformats.org/drawingml/2006/main" noGrp="1"/>
          </p:cNvSpPr>
          <p:nvPr/>
        </p:nvSpPr>
        <p:spPr>
          <a:xfrm xmlns:a="http://schemas.openxmlformats.org/drawingml/2006/main">
            <a:off x="1295400" y="5267325"/>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B5C7D5"/>
                </a:solidFill>
                <a:latin typeface="Arial"/>
                <a:ea typeface="Arial"/>
                <a:cs typeface="Arial"/>
              </a:defRPr>
            </a:defPPr>
            <a:lvl1pPr>
              <a:defRPr sz="1800" b="0">
                <a:solidFill>
                  <a:srgbClr val="B5C7D5"/>
                </a:solidFill>
                <a:latin typeface="Arial"/>
                <a:ea typeface="Arial"/>
                <a:cs typeface="Arial"/>
              </a:defRPr>
            </a:lvl1pPr>
            <a:lvl2pPr>
              <a:defRPr sz="1800" b="0">
                <a:solidFill>
                  <a:srgbClr val="B5C7D5"/>
                </a:solidFill>
                <a:latin typeface="Arial"/>
                <a:ea typeface="Arial"/>
                <a:cs typeface="Arial"/>
              </a:defRPr>
            </a:lvl2pPr>
            <a:lvl3pPr>
              <a:defRPr sz="1800" b="0">
                <a:solidFill>
                  <a:srgbClr val="B5C7D5"/>
                </a:solidFill>
                <a:latin typeface="Arial"/>
                <a:ea typeface="Arial"/>
                <a:cs typeface="Arial"/>
              </a:defRPr>
            </a:lvl3pPr>
            <a:lvl4pPr>
              <a:defRPr sz="1800" b="0">
                <a:solidFill>
                  <a:srgbClr val="B5C7D5"/>
                </a:solidFill>
                <a:latin typeface="Arial"/>
                <a:ea typeface="Arial"/>
                <a:cs typeface="Arial"/>
              </a:defRPr>
            </a:lvl4pPr>
            <a:lvl5pPr>
              <a:defRPr sz="1800" b="0">
                <a:solidFill>
                  <a:srgbClr val="B5C7D5"/>
                </a:solidFill>
                <a:latin typeface="Arial"/>
                <a:ea typeface="Arial"/>
                <a:cs typeface="Arial"/>
              </a:defRPr>
            </a:lvl5pPr>
            <a:lvl6pPr>
              <a:defRPr sz="1800" b="0">
                <a:solidFill>
                  <a:srgbClr val="B5C7D5"/>
                </a:solidFill>
                <a:latin typeface="Arial"/>
                <a:ea typeface="Arial"/>
                <a:cs typeface="Arial"/>
              </a:defRPr>
            </a:lvl6pPr>
            <a:lvl7pPr>
              <a:defRPr sz="1800" b="0">
                <a:solidFill>
                  <a:srgbClr val="B5C7D5"/>
                </a:solidFill>
                <a:latin typeface="Arial"/>
                <a:ea typeface="Arial"/>
                <a:cs typeface="Arial"/>
              </a:defRPr>
            </a:lvl7pPr>
            <a:lvl8pPr>
              <a:defRPr sz="1800" b="0">
                <a:solidFill>
                  <a:srgbClr val="B5C7D5"/>
                </a:solidFill>
                <a:latin typeface="Arial"/>
                <a:ea typeface="Arial"/>
                <a:cs typeface="Arial"/>
              </a:defRPr>
            </a:lvl8pPr>
            <a:lvl9pPr>
              <a:defRPr sz="1800" b="0">
                <a:solidFill>
                  <a:srgbClr val="B5C7D5"/>
                </a:solidFill>
                <a:latin typeface="Arial"/>
                <a:ea typeface="Arial"/>
                <a:cs typeface="Arial"/>
              </a:defRPr>
            </a:lvl9pPr>
          </a:lstStyle>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Compare options, implications, effort</a:t>
            </a:r>
          </a:p>
          <a:p xmlns:a="http://schemas.openxmlformats.org/drawingml/2006/main">
            <a:pPr>
              <a:defRPr sz="1800" b="0">
                <a:solidFill>
                  <a:srgbClr val="B5C7D5"/>
                </a:solidFill>
                <a:latin typeface="Arial"/>
                <a:ea typeface="Arial"/>
                <a:cs typeface="Arial"/>
              </a:defRPr>
            </a:pPr>
            <a:r>
              <a:rPr sz="1800" b="0">
                <a:solidFill>
                  <a:srgbClr val="B5C7D5"/>
                </a:solidFill>
                <a:latin typeface="Arial"/>
                <a:ea typeface="Arial"/>
                <a:cs typeface="Arial"/>
              </a:rPr>
              <a:t>and responsibilities.</a:t>
            </a:r>
          </a:p>
        </p:txBody>
      </p:sp>
    </p:spTree>
    <p:extLst>
      <p:ext uri="{BB962C8B-B14F-4D97-AF65-F5344CB8AC3E}">
        <p14:creationId xmlns:p14="http://schemas.microsoft.com/office/powerpoint/2010/main" val="1111490754"/>
      </p:ext>
    </p:extLst>
  </p:cSld>
</p:sld>
</file>

<file path=ppt/slides/slide8.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E1265E74-BBBE-4D45-B04F-B3839DC66FCE}"/>
              </a:ext>
            </a:extLst>
          </p:cNvPr>
          <p:cNvPicPr>
            <a:picLocks xmlns:a="http://schemas.openxmlformats.org/drawingml/2006/main" noChangeAspect="1"/>
          </p:cNvPicPr>
          <p:nvPr/>
        </p:nvPicPr>
        <p:blipFill>
          <a:blip xmlns:r="http://schemas.openxmlformats.org/officeDocument/2006/relationships" xmlns:a="http://schemas.openxmlformats.org/drawingml/2006/main" r:embed="R1dba522510ce438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650FCD8-A065-4004-8962-583582CD0DD0}"/>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08</a:t>
            </a:r>
          </a:p>
        </p:txBody>
      </p:sp>
      <p:sp>
        <p:nvSpPr>
          <p:cNvPr id="3" name="">
            <a:extLst xmlns:a="http://schemas.openxmlformats.org/drawingml/2006/main">
              <a:ext uri="{FF2B5EF4-FFF2-40B4-BE49-F238E27FC236}">
                <a16:creationId xmlns:a16="http://schemas.microsoft.com/office/drawing/2014/main" id="{D1F2EAF2-7ECD-49DB-836B-60E4411971C7}"/>
              </a:ext>
            </a:extLst>
          </p:cNvPr>
          <p:cNvSpPr>
            <a:spLocks xmlns:a="http://schemas.openxmlformats.org/drawingml/2006/main" noGrp="1"/>
          </p:cNvSpPr>
          <p:nvPr/>
        </p:nvSpPr>
        <p:spPr>
          <a:xfrm xmlns:a="http://schemas.openxmlformats.org/drawingml/2006/main">
            <a:off x="609600" y="495300"/>
            <a:ext cx="9525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Example: data centre migration</a:t>
            </a:r>
          </a:p>
        </p:txBody>
      </p:sp>
      <p:sp>
        <p:nvSpPr>
          <p:cNvPr id="4" name="">
            <a:extLst xmlns:a="http://schemas.openxmlformats.org/drawingml/2006/main">
              <a:ext uri="{FF2B5EF4-FFF2-40B4-BE49-F238E27FC236}">
                <a16:creationId xmlns:a16="http://schemas.microsoft.com/office/drawing/2014/main" id="{1072EF59-91B4-4466-BED6-F0055F8DB1B5}"/>
              </a:ext>
            </a:extLst>
          </p:cNvPr>
          <p:cNvSpPr>
            <a:spLocks xmlns:a="http://schemas.openxmlformats.org/drawingml/2006/main" noGrp="1"/>
          </p:cNvSpPr>
          <p:nvPr/>
        </p:nvSpPr>
        <p:spPr>
          <a:xfrm xmlns:a="http://schemas.openxmlformats.org/drawingml/2006/main">
            <a:off x="609600" y="2019300"/>
            <a:ext cx="685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6BDBF8"/>
                </a:solidFill>
                <a:latin typeface="Arial"/>
                <a:ea typeface="Arial"/>
                <a:cs typeface="Arial"/>
              </a:defRPr>
            </a:defPPr>
            <a:lvl1pPr>
              <a:defRPr sz="2700" b="1">
                <a:solidFill>
                  <a:srgbClr val="6BDBF8"/>
                </a:solidFill>
                <a:latin typeface="Arial"/>
                <a:ea typeface="Arial"/>
                <a:cs typeface="Arial"/>
              </a:defRPr>
            </a:lvl1pPr>
            <a:lvl2pPr>
              <a:defRPr sz="2700" b="1">
                <a:solidFill>
                  <a:srgbClr val="6BDBF8"/>
                </a:solidFill>
                <a:latin typeface="Arial"/>
                <a:ea typeface="Arial"/>
                <a:cs typeface="Arial"/>
              </a:defRPr>
            </a:lvl2pPr>
            <a:lvl3pPr>
              <a:defRPr sz="2700" b="1">
                <a:solidFill>
                  <a:srgbClr val="6BDBF8"/>
                </a:solidFill>
                <a:latin typeface="Arial"/>
                <a:ea typeface="Arial"/>
                <a:cs typeface="Arial"/>
              </a:defRPr>
            </a:lvl3pPr>
            <a:lvl4pPr>
              <a:defRPr sz="2700" b="1">
                <a:solidFill>
                  <a:srgbClr val="6BDBF8"/>
                </a:solidFill>
                <a:latin typeface="Arial"/>
                <a:ea typeface="Arial"/>
                <a:cs typeface="Arial"/>
              </a:defRPr>
            </a:lvl4pPr>
            <a:lvl5pPr>
              <a:defRPr sz="2700" b="1">
                <a:solidFill>
                  <a:srgbClr val="6BDBF8"/>
                </a:solidFill>
                <a:latin typeface="Arial"/>
                <a:ea typeface="Arial"/>
                <a:cs typeface="Arial"/>
              </a:defRPr>
            </a:lvl5pPr>
            <a:lvl6pPr>
              <a:defRPr sz="2700" b="1">
                <a:solidFill>
                  <a:srgbClr val="6BDBF8"/>
                </a:solidFill>
                <a:latin typeface="Arial"/>
                <a:ea typeface="Arial"/>
                <a:cs typeface="Arial"/>
              </a:defRPr>
            </a:lvl6pPr>
            <a:lvl7pPr>
              <a:defRPr sz="2700" b="1">
                <a:solidFill>
                  <a:srgbClr val="6BDBF8"/>
                </a:solidFill>
                <a:latin typeface="Arial"/>
                <a:ea typeface="Arial"/>
                <a:cs typeface="Arial"/>
              </a:defRPr>
            </a:lvl7pPr>
            <a:lvl8pPr>
              <a:defRPr sz="2700" b="1">
                <a:solidFill>
                  <a:srgbClr val="6BDBF8"/>
                </a:solidFill>
                <a:latin typeface="Arial"/>
                <a:ea typeface="Arial"/>
                <a:cs typeface="Arial"/>
              </a:defRPr>
            </a:lvl8pPr>
            <a:lvl9pPr>
              <a:defRPr sz="2700" b="1">
                <a:solidFill>
                  <a:srgbClr val="6BDBF8"/>
                </a:solidFill>
                <a:latin typeface="Arial"/>
                <a:ea typeface="Arial"/>
                <a:cs typeface="Arial"/>
              </a:defRPr>
            </a:lvl9pPr>
          </a:lstStyle>
          <a:p xmlns:a="http://schemas.openxmlformats.org/drawingml/2006/main">
            <a:pPr>
              <a:defRPr sz="2700" b="1">
                <a:solidFill>
                  <a:srgbClr val="6BDBF8"/>
                </a:solidFill>
                <a:latin typeface="Arial"/>
                <a:ea typeface="Arial"/>
                <a:cs typeface="Arial"/>
              </a:defRPr>
            </a:pPr>
            <a:r>
              <a:rPr sz="2700" b="1">
                <a:solidFill>
                  <a:srgbClr val="6BDBF8"/>
                </a:solidFill>
                <a:latin typeface="Arial"/>
                <a:ea typeface="Arial"/>
                <a:cs typeface="Arial"/>
              </a:rPr>
              <a:t>“All systems have been tested.”</a:t>
            </a:r>
          </a:p>
        </p:txBody>
      </p:sp>
      <p:sp>
        <p:nvSpPr>
          <p:cNvPr id="5" name="">
            <a:extLst xmlns:a="http://schemas.openxmlformats.org/drawingml/2006/main">
              <a:ext uri="{FF2B5EF4-FFF2-40B4-BE49-F238E27FC236}">
                <a16:creationId xmlns:a16="http://schemas.microsoft.com/office/drawing/2014/main" id="{459B983C-2625-4D53-B307-20384B31D012}"/>
              </a:ext>
            </a:extLst>
          </p:cNvPr>
          <p:cNvSpPr>
            <a:spLocks xmlns:a="http://schemas.openxmlformats.org/drawingml/2006/main" noGrp="1"/>
          </p:cNvSpPr>
          <p:nvPr/>
        </p:nvSpPr>
        <p:spPr>
          <a:xfrm xmlns:a="http://schemas.openxmlformats.org/drawingml/2006/main">
            <a:off x="609600" y="2876550"/>
            <a:ext cx="6667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1">
                <a:solidFill>
                  <a:srgbClr val="F4F8FC"/>
                </a:solidFill>
                <a:latin typeface="Arial"/>
                <a:ea typeface="Arial"/>
                <a:cs typeface="Arial"/>
              </a:defRPr>
            </a:defPPr>
            <a:lvl1pPr>
              <a:defRPr sz="2475" b="1">
                <a:solidFill>
                  <a:srgbClr val="F4F8FC"/>
                </a:solidFill>
                <a:latin typeface="Arial"/>
                <a:ea typeface="Arial"/>
                <a:cs typeface="Arial"/>
              </a:defRPr>
            </a:lvl1pPr>
            <a:lvl2pPr>
              <a:defRPr sz="2475" b="1">
                <a:solidFill>
                  <a:srgbClr val="F4F8FC"/>
                </a:solidFill>
                <a:latin typeface="Arial"/>
                <a:ea typeface="Arial"/>
                <a:cs typeface="Arial"/>
              </a:defRPr>
            </a:lvl2pPr>
            <a:lvl3pPr>
              <a:defRPr sz="2475" b="1">
                <a:solidFill>
                  <a:srgbClr val="F4F8FC"/>
                </a:solidFill>
                <a:latin typeface="Arial"/>
                <a:ea typeface="Arial"/>
                <a:cs typeface="Arial"/>
              </a:defRPr>
            </a:lvl3pPr>
            <a:lvl4pPr>
              <a:defRPr sz="2475" b="1">
                <a:solidFill>
                  <a:srgbClr val="F4F8FC"/>
                </a:solidFill>
                <a:latin typeface="Arial"/>
                <a:ea typeface="Arial"/>
                <a:cs typeface="Arial"/>
              </a:defRPr>
            </a:lvl4pPr>
            <a:lvl5pPr>
              <a:defRPr sz="2475" b="1">
                <a:solidFill>
                  <a:srgbClr val="F4F8FC"/>
                </a:solidFill>
                <a:latin typeface="Arial"/>
                <a:ea typeface="Arial"/>
                <a:cs typeface="Arial"/>
              </a:defRPr>
            </a:lvl5pPr>
            <a:lvl6pPr>
              <a:defRPr sz="2475" b="1">
                <a:solidFill>
                  <a:srgbClr val="F4F8FC"/>
                </a:solidFill>
                <a:latin typeface="Arial"/>
                <a:ea typeface="Arial"/>
                <a:cs typeface="Arial"/>
              </a:defRPr>
            </a:lvl6pPr>
            <a:lvl7pPr>
              <a:defRPr sz="2475" b="1">
                <a:solidFill>
                  <a:srgbClr val="F4F8FC"/>
                </a:solidFill>
                <a:latin typeface="Arial"/>
                <a:ea typeface="Arial"/>
                <a:cs typeface="Arial"/>
              </a:defRPr>
            </a:lvl7pPr>
            <a:lvl8pPr>
              <a:defRPr sz="2475" b="1">
                <a:solidFill>
                  <a:srgbClr val="F4F8FC"/>
                </a:solidFill>
                <a:latin typeface="Arial"/>
                <a:ea typeface="Arial"/>
                <a:cs typeface="Arial"/>
              </a:defRPr>
            </a:lvl8pPr>
            <a:lvl9pPr>
              <a:defRPr sz="2475" b="1">
                <a:solidFill>
                  <a:srgbClr val="F4F8FC"/>
                </a:solidFill>
                <a:latin typeface="Arial"/>
                <a:ea typeface="Arial"/>
                <a:cs typeface="Arial"/>
              </a:defRPr>
            </a:lvl9pPr>
          </a:lstStyle>
          <a:p xmlns:a="http://schemas.openxmlformats.org/drawingml/2006/main">
            <a:pPr>
              <a:defRPr sz="2475" b="1">
                <a:solidFill>
                  <a:srgbClr val="F4F8FC"/>
                </a:solidFill>
                <a:latin typeface="Arial"/>
                <a:ea typeface="Arial"/>
                <a:cs typeface="Arial"/>
              </a:defRPr>
            </a:pPr>
            <a:r>
              <a:rPr sz="2475" b="1">
                <a:solidFill>
                  <a:srgbClr val="F4F8FC"/>
                </a:solidFill>
                <a:latin typeface="Arial"/>
                <a:ea typeface="Arial"/>
                <a:cs typeface="Arial"/>
              </a:rPr>
              <a:t>Our next question:</a:t>
            </a:r>
          </a:p>
          <a:p xmlns:a="http://schemas.openxmlformats.org/drawingml/2006/main">
            <a:pPr>
              <a:defRPr sz="2475" b="1">
                <a:solidFill>
                  <a:srgbClr val="F4F8FC"/>
                </a:solidFill>
                <a:latin typeface="Arial"/>
                <a:ea typeface="Arial"/>
                <a:cs typeface="Arial"/>
              </a:defRPr>
            </a:pPr>
            <a:r>
              <a:rPr sz="2475" b="1">
                <a:solidFill>
                  <a:srgbClr val="F4F8FC"/>
                </a:solidFill>
                <a:latin typeface="Arial"/>
                <a:ea typeface="Arial"/>
                <a:cs typeface="Arial"/>
              </a:rPr>
              <a:t>Have you also demonstrated</a:t>
            </a:r>
          </a:p>
          <a:p xmlns:a="http://schemas.openxmlformats.org/drawingml/2006/main">
            <a:pPr>
              <a:defRPr sz="2475" b="1">
                <a:solidFill>
                  <a:srgbClr val="F4F8FC"/>
                </a:solidFill>
                <a:latin typeface="Arial"/>
                <a:ea typeface="Arial"/>
                <a:cs typeface="Arial"/>
              </a:defRPr>
            </a:pPr>
            <a:r>
              <a:rPr sz="2475" b="1">
                <a:solidFill>
                  <a:srgbClr val="F4F8FC"/>
                </a:solidFill>
                <a:latin typeface="Arial"/>
                <a:ea typeface="Arial"/>
                <a:cs typeface="Arial"/>
              </a:rPr>
              <a:t>recovery of the business process?</a:t>
            </a:r>
          </a:p>
        </p:txBody>
      </p:sp>
      <p:sp>
        <p:nvSpPr>
          <p:cNvPr id="6" name="">
            <a:extLst xmlns:a="http://schemas.openxmlformats.org/drawingml/2006/main">
              <a:ext uri="{FF2B5EF4-FFF2-40B4-BE49-F238E27FC236}">
                <a16:creationId xmlns:a16="http://schemas.microsoft.com/office/drawing/2014/main" id="{5BD23733-575D-4F99-B9D5-A12B64573215}"/>
              </a:ext>
            </a:extLst>
          </p:cNvPr>
          <p:cNvSpPr>
            <a:spLocks xmlns:a="http://schemas.openxmlformats.org/drawingml/2006/main" noGrp="1"/>
          </p:cNvSpPr>
          <p:nvPr/>
        </p:nvSpPr>
        <p:spPr>
          <a:xfrm xmlns:a="http://schemas.openxmlformats.org/drawingml/2006/main">
            <a:off x="609600" y="4591050"/>
            <a:ext cx="6572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Review: interfaces, restore testing,</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DNS dependencies and fallback plans.</a:t>
            </a:r>
          </a:p>
        </p:txBody>
      </p:sp>
      <p:sp>
        <p:nvSpPr>
          <p:cNvPr id="7" name="">
            <a:extLst xmlns:a="http://schemas.openxmlformats.org/drawingml/2006/main">
              <a:ext uri="{FF2B5EF4-FFF2-40B4-BE49-F238E27FC236}">
                <a16:creationId xmlns:a16="http://schemas.microsoft.com/office/drawing/2014/main" id="{000E3D25-74B7-4B4E-ADAF-0955B455B03B}"/>
              </a:ext>
            </a:extLst>
          </p:cNvPr>
          <p:cNvSpPr>
            <a:spLocks xmlns:a="http://schemas.openxmlformats.org/drawingml/2006/main" noGrp="1"/>
          </p:cNvSpPr>
          <p:nvPr/>
        </p:nvSpPr>
        <p:spPr>
          <a:xfrm xmlns:a="http://schemas.openxmlformats.org/drawingml/2006/main">
            <a:off x="609600" y="5638800"/>
            <a:ext cx="685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FBC67"/>
                </a:solidFill>
                <a:latin typeface="Arial"/>
                <a:ea typeface="Arial"/>
                <a:cs typeface="Arial"/>
              </a:defRPr>
            </a:defPPr>
            <a:lvl1pPr>
              <a:defRPr sz="1875" b="0">
                <a:solidFill>
                  <a:srgbClr val="FFBC67"/>
                </a:solidFill>
                <a:latin typeface="Arial"/>
                <a:ea typeface="Arial"/>
                <a:cs typeface="Arial"/>
              </a:defRPr>
            </a:lvl1pPr>
            <a:lvl2pPr>
              <a:defRPr sz="1875" b="0">
                <a:solidFill>
                  <a:srgbClr val="FFBC67"/>
                </a:solidFill>
                <a:latin typeface="Arial"/>
                <a:ea typeface="Arial"/>
                <a:cs typeface="Arial"/>
              </a:defRPr>
            </a:lvl2pPr>
            <a:lvl3pPr>
              <a:defRPr sz="1875" b="0">
                <a:solidFill>
                  <a:srgbClr val="FFBC67"/>
                </a:solidFill>
                <a:latin typeface="Arial"/>
                <a:ea typeface="Arial"/>
                <a:cs typeface="Arial"/>
              </a:defRPr>
            </a:lvl3pPr>
            <a:lvl4pPr>
              <a:defRPr sz="1875" b="0">
                <a:solidFill>
                  <a:srgbClr val="FFBC67"/>
                </a:solidFill>
                <a:latin typeface="Arial"/>
                <a:ea typeface="Arial"/>
                <a:cs typeface="Arial"/>
              </a:defRPr>
            </a:lvl4pPr>
            <a:lvl5pPr>
              <a:defRPr sz="1875" b="0">
                <a:solidFill>
                  <a:srgbClr val="FFBC67"/>
                </a:solidFill>
                <a:latin typeface="Arial"/>
                <a:ea typeface="Arial"/>
                <a:cs typeface="Arial"/>
              </a:defRPr>
            </a:lvl5pPr>
            <a:lvl6pPr>
              <a:defRPr sz="1875" b="0">
                <a:solidFill>
                  <a:srgbClr val="FFBC67"/>
                </a:solidFill>
                <a:latin typeface="Arial"/>
                <a:ea typeface="Arial"/>
                <a:cs typeface="Arial"/>
              </a:defRPr>
            </a:lvl6pPr>
            <a:lvl7pPr>
              <a:defRPr sz="1875" b="0">
                <a:solidFill>
                  <a:srgbClr val="FFBC67"/>
                </a:solidFill>
                <a:latin typeface="Arial"/>
                <a:ea typeface="Arial"/>
                <a:cs typeface="Arial"/>
              </a:defRPr>
            </a:lvl7pPr>
            <a:lvl8pPr>
              <a:defRPr sz="1875" b="0">
                <a:solidFill>
                  <a:srgbClr val="FFBC67"/>
                </a:solidFill>
                <a:latin typeface="Arial"/>
                <a:ea typeface="Arial"/>
                <a:cs typeface="Arial"/>
              </a:defRPr>
            </a:lvl8pPr>
            <a:lvl9pPr>
              <a:defRPr sz="1875" b="0">
                <a:solidFill>
                  <a:srgbClr val="FFBC67"/>
                </a:solidFill>
                <a:latin typeface="Arial"/>
                <a:ea typeface="Arial"/>
                <a:cs typeface="Arial"/>
              </a:defRPr>
            </a:lvl9pPr>
          </a:lstStyle>
          <a:p xmlns:a="http://schemas.openxmlformats.org/drawingml/2006/main">
            <a:pPr>
              <a:defRPr sz="1875" b="0">
                <a:solidFill>
                  <a:srgbClr val="FFBC67"/>
                </a:solidFill>
                <a:latin typeface="Arial"/>
                <a:ea typeface="Arial"/>
                <a:cs typeface="Arial"/>
              </a:defRPr>
            </a:pPr>
            <a:r>
              <a:rPr sz="1875" b="0">
                <a:solidFill>
                  <a:srgbClr val="FFBC67"/>
                </a:solidFill>
                <a:latin typeface="Arial"/>
                <a:ea typeface="Arial"/>
                <a:cs typeface="Arial"/>
              </a:rPr>
              <a:t>Outcome: documented acceptance criteria</a:t>
            </a:r>
          </a:p>
          <a:p xmlns:a="http://schemas.openxmlformats.org/drawingml/2006/main">
            <a:pPr>
              <a:defRPr sz="1875" b="0">
                <a:solidFill>
                  <a:srgbClr val="FFBC67"/>
                </a:solidFill>
                <a:latin typeface="Arial"/>
                <a:ea typeface="Arial"/>
                <a:cs typeface="Arial"/>
              </a:defRPr>
            </a:pPr>
            <a:r>
              <a:rPr sz="1875" b="0">
                <a:solidFill>
                  <a:srgbClr val="FFBC67"/>
                </a:solidFill>
                <a:latin typeface="Arial"/>
                <a:ea typeface="Arial"/>
                <a:cs typeface="Arial"/>
              </a:rPr>
              <a:t>for the go/no-go decision.</a:t>
            </a:r>
          </a:p>
        </p:txBody>
      </p:sp>
    </p:spTree>
    <p:extLst>
      <p:ext uri="{BB962C8B-B14F-4D97-AF65-F5344CB8AC3E}">
        <p14:creationId xmlns:p14="http://schemas.microsoft.com/office/powerpoint/2010/main" val="1670662352"/>
      </p:ext>
    </p:extLst>
  </p:cSld>
</p:sld>
</file>

<file path=ppt/slides/slide9.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4BF2D64-2A35-476E-987C-285195B9F8B4}"/>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09</a:t>
            </a:r>
          </a:p>
        </p:txBody>
      </p:sp>
      <p:sp>
        <p:nvSpPr>
          <p:cNvPr id="2" name="">
            <a:extLst xmlns:a="http://schemas.openxmlformats.org/drawingml/2006/main">
              <a:ext uri="{FF2B5EF4-FFF2-40B4-BE49-F238E27FC236}">
                <a16:creationId xmlns:a16="http://schemas.microsoft.com/office/drawing/2014/main" id="{E2115618-EACA-47AA-83F8-4C1B1C34A35F}"/>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AI accelerates analysis.</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People remain accountable for judgement.</a:t>
            </a:r>
          </a:p>
        </p:txBody>
      </p:sp>
      <p:sp>
        <p:nvSpPr>
          <p:cNvPr id="3" name="">
            <a:extLst xmlns:a="http://schemas.openxmlformats.org/drawingml/2006/main">
              <a:ext uri="{FF2B5EF4-FFF2-40B4-BE49-F238E27FC236}">
                <a16:creationId xmlns:a16="http://schemas.microsoft.com/office/drawing/2014/main" id="{39960D14-7A9A-4931-A129-678B26EFA265}"/>
              </a:ext>
            </a:extLst>
          </p:cNvPr>
          <p:cNvSpPr>
            <a:spLocks xmlns:a="http://schemas.openxmlformats.org/drawingml/2006/main" noGrp="1"/>
          </p:cNvSpPr>
          <p:nvPr/>
        </p:nvSpPr>
        <p:spPr>
          <a:xfrm xmlns:a="http://schemas.openxmlformats.org/drawingml/2006/main">
            <a:off x="609600" y="2219325"/>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6BDBF8"/>
                </a:solidFill>
                <a:latin typeface="Arial"/>
                <a:ea typeface="Arial"/>
                <a:cs typeface="Arial"/>
              </a:defRPr>
            </a:defPPr>
            <a:lvl1pPr>
              <a:defRPr sz="2700" b="1">
                <a:solidFill>
                  <a:srgbClr val="6BDBF8"/>
                </a:solidFill>
                <a:latin typeface="Arial"/>
                <a:ea typeface="Arial"/>
                <a:cs typeface="Arial"/>
              </a:defRPr>
            </a:lvl1pPr>
            <a:lvl2pPr>
              <a:defRPr sz="2700" b="1">
                <a:solidFill>
                  <a:srgbClr val="6BDBF8"/>
                </a:solidFill>
                <a:latin typeface="Arial"/>
                <a:ea typeface="Arial"/>
                <a:cs typeface="Arial"/>
              </a:defRPr>
            </a:lvl2pPr>
            <a:lvl3pPr>
              <a:defRPr sz="2700" b="1">
                <a:solidFill>
                  <a:srgbClr val="6BDBF8"/>
                </a:solidFill>
                <a:latin typeface="Arial"/>
                <a:ea typeface="Arial"/>
                <a:cs typeface="Arial"/>
              </a:defRPr>
            </a:lvl3pPr>
            <a:lvl4pPr>
              <a:defRPr sz="2700" b="1">
                <a:solidFill>
                  <a:srgbClr val="6BDBF8"/>
                </a:solidFill>
                <a:latin typeface="Arial"/>
                <a:ea typeface="Arial"/>
                <a:cs typeface="Arial"/>
              </a:defRPr>
            </a:lvl4pPr>
            <a:lvl5pPr>
              <a:defRPr sz="2700" b="1">
                <a:solidFill>
                  <a:srgbClr val="6BDBF8"/>
                </a:solidFill>
                <a:latin typeface="Arial"/>
                <a:ea typeface="Arial"/>
                <a:cs typeface="Arial"/>
              </a:defRPr>
            </a:lvl5pPr>
            <a:lvl6pPr>
              <a:defRPr sz="2700" b="1">
                <a:solidFill>
                  <a:srgbClr val="6BDBF8"/>
                </a:solidFill>
                <a:latin typeface="Arial"/>
                <a:ea typeface="Arial"/>
                <a:cs typeface="Arial"/>
              </a:defRPr>
            </a:lvl6pPr>
            <a:lvl7pPr>
              <a:defRPr sz="2700" b="1">
                <a:solidFill>
                  <a:srgbClr val="6BDBF8"/>
                </a:solidFill>
                <a:latin typeface="Arial"/>
                <a:ea typeface="Arial"/>
                <a:cs typeface="Arial"/>
              </a:defRPr>
            </a:lvl7pPr>
            <a:lvl8pPr>
              <a:defRPr sz="2700" b="1">
                <a:solidFill>
                  <a:srgbClr val="6BDBF8"/>
                </a:solidFill>
                <a:latin typeface="Arial"/>
                <a:ea typeface="Arial"/>
                <a:cs typeface="Arial"/>
              </a:defRPr>
            </a:lvl8pPr>
            <a:lvl9pPr>
              <a:defRPr sz="2700" b="1">
                <a:solidFill>
                  <a:srgbClr val="6BDBF8"/>
                </a:solidFill>
                <a:latin typeface="Arial"/>
                <a:ea typeface="Arial"/>
                <a:cs typeface="Arial"/>
              </a:defRPr>
            </a:lvl9pPr>
          </a:lstStyle>
          <a:p xmlns:a="http://schemas.openxmlformats.org/drawingml/2006/main">
            <a:pPr>
              <a:defRPr sz="2700" b="1">
                <a:solidFill>
                  <a:srgbClr val="6BDBF8"/>
                </a:solidFill>
                <a:latin typeface="Arial"/>
                <a:ea typeface="Arial"/>
                <a:cs typeface="Arial"/>
              </a:defRPr>
            </a:pPr>
            <a:r>
              <a:rPr sz="2700" b="1">
                <a:solidFill>
                  <a:srgbClr val="6BDBF8"/>
                </a:solidFill>
                <a:latin typeface="Arial"/>
                <a:ea typeface="Arial"/>
                <a:cs typeface="Arial"/>
              </a:rPr>
              <a:t>AI assists</a:t>
            </a:r>
          </a:p>
        </p:txBody>
      </p:sp>
      <p:sp>
        <p:nvSpPr>
          <p:cNvPr id="4" name="">
            <a:extLst xmlns:a="http://schemas.openxmlformats.org/drawingml/2006/main">
              <a:ext uri="{FF2B5EF4-FFF2-40B4-BE49-F238E27FC236}">
                <a16:creationId xmlns:a16="http://schemas.microsoft.com/office/drawing/2014/main" id="{8546AA80-2629-4F49-9B50-21A42D054243}"/>
              </a:ext>
            </a:extLst>
          </p:cNvPr>
          <p:cNvSpPr>
            <a:spLocks xmlns:a="http://schemas.openxmlformats.org/drawingml/2006/main" noGrp="1"/>
          </p:cNvSpPr>
          <p:nvPr/>
        </p:nvSpPr>
        <p:spPr>
          <a:xfrm xmlns:a="http://schemas.openxmlformats.org/drawingml/2006/main">
            <a:off x="609600" y="3019425"/>
            <a:ext cx="4953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F4F8FC"/>
                </a:solidFill>
                <a:latin typeface="Arial"/>
                <a:ea typeface="Arial"/>
                <a:cs typeface="Arial"/>
              </a:defRPr>
            </a:defPPr>
            <a:lvl1pPr>
              <a:defRPr sz="2175" b="0">
                <a:solidFill>
                  <a:srgbClr val="F4F8FC"/>
                </a:solidFill>
                <a:latin typeface="Arial"/>
                <a:ea typeface="Arial"/>
                <a:cs typeface="Arial"/>
              </a:defRPr>
            </a:lvl1pPr>
            <a:lvl2pPr>
              <a:defRPr sz="2175" b="0">
                <a:solidFill>
                  <a:srgbClr val="F4F8FC"/>
                </a:solidFill>
                <a:latin typeface="Arial"/>
                <a:ea typeface="Arial"/>
                <a:cs typeface="Arial"/>
              </a:defRPr>
            </a:lvl2pPr>
            <a:lvl3pPr>
              <a:defRPr sz="2175" b="0">
                <a:solidFill>
                  <a:srgbClr val="F4F8FC"/>
                </a:solidFill>
                <a:latin typeface="Arial"/>
                <a:ea typeface="Arial"/>
                <a:cs typeface="Arial"/>
              </a:defRPr>
            </a:lvl3pPr>
            <a:lvl4pPr>
              <a:defRPr sz="2175" b="0">
                <a:solidFill>
                  <a:srgbClr val="F4F8FC"/>
                </a:solidFill>
                <a:latin typeface="Arial"/>
                <a:ea typeface="Arial"/>
                <a:cs typeface="Arial"/>
              </a:defRPr>
            </a:lvl4pPr>
            <a:lvl5pPr>
              <a:defRPr sz="2175" b="0">
                <a:solidFill>
                  <a:srgbClr val="F4F8FC"/>
                </a:solidFill>
                <a:latin typeface="Arial"/>
                <a:ea typeface="Arial"/>
                <a:cs typeface="Arial"/>
              </a:defRPr>
            </a:lvl5pPr>
            <a:lvl6pPr>
              <a:defRPr sz="2175" b="0">
                <a:solidFill>
                  <a:srgbClr val="F4F8FC"/>
                </a:solidFill>
                <a:latin typeface="Arial"/>
                <a:ea typeface="Arial"/>
                <a:cs typeface="Arial"/>
              </a:defRPr>
            </a:lvl6pPr>
            <a:lvl7pPr>
              <a:defRPr sz="2175" b="0">
                <a:solidFill>
                  <a:srgbClr val="F4F8FC"/>
                </a:solidFill>
                <a:latin typeface="Arial"/>
                <a:ea typeface="Arial"/>
                <a:cs typeface="Arial"/>
              </a:defRPr>
            </a:lvl7pPr>
            <a:lvl8pPr>
              <a:defRPr sz="2175" b="0">
                <a:solidFill>
                  <a:srgbClr val="F4F8FC"/>
                </a:solidFill>
                <a:latin typeface="Arial"/>
                <a:ea typeface="Arial"/>
                <a:cs typeface="Arial"/>
              </a:defRPr>
            </a:lvl8pPr>
            <a:lvl9pPr>
              <a:defRPr sz="2175" b="0">
                <a:solidFill>
                  <a:srgbClr val="F4F8FC"/>
                </a:solidFill>
                <a:latin typeface="Arial"/>
                <a:ea typeface="Arial"/>
                <a:cs typeface="Arial"/>
              </a:defRPr>
            </a:lvl9pPr>
          </a:lstStyle>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Compare documents</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Flag inconsistencies</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Prepare questions and drafts</a:t>
            </a:r>
          </a:p>
        </p:txBody>
      </p:sp>
      <p:sp>
        <p:nvSpPr>
          <p:cNvPr id="5" name="">
            <a:extLst xmlns:a="http://schemas.openxmlformats.org/drawingml/2006/main">
              <a:ext uri="{FF2B5EF4-FFF2-40B4-BE49-F238E27FC236}">
                <a16:creationId xmlns:a16="http://schemas.microsoft.com/office/drawing/2014/main" id="{2E71E5F0-5254-4B28-9ABD-C3F84C1C8696}"/>
              </a:ext>
            </a:extLst>
          </p:cNvPr>
          <p:cNvSpPr>
            <a:spLocks xmlns:a="http://schemas.openxmlformats.org/drawingml/2006/main" noGrp="1"/>
          </p:cNvSpPr>
          <p:nvPr/>
        </p:nvSpPr>
        <p:spPr>
          <a:xfrm xmlns:a="http://schemas.openxmlformats.org/drawingml/2006/main">
            <a:off x="6591300" y="2219325"/>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FFBC67"/>
                </a:solidFill>
                <a:latin typeface="Arial"/>
                <a:ea typeface="Arial"/>
                <a:cs typeface="Arial"/>
              </a:defRPr>
            </a:defPPr>
            <a:lvl1pPr>
              <a:defRPr sz="2700" b="1">
                <a:solidFill>
                  <a:srgbClr val="FFBC67"/>
                </a:solidFill>
                <a:latin typeface="Arial"/>
                <a:ea typeface="Arial"/>
                <a:cs typeface="Arial"/>
              </a:defRPr>
            </a:lvl1pPr>
            <a:lvl2pPr>
              <a:defRPr sz="2700" b="1">
                <a:solidFill>
                  <a:srgbClr val="FFBC67"/>
                </a:solidFill>
                <a:latin typeface="Arial"/>
                <a:ea typeface="Arial"/>
                <a:cs typeface="Arial"/>
              </a:defRPr>
            </a:lvl2pPr>
            <a:lvl3pPr>
              <a:defRPr sz="2700" b="1">
                <a:solidFill>
                  <a:srgbClr val="FFBC67"/>
                </a:solidFill>
                <a:latin typeface="Arial"/>
                <a:ea typeface="Arial"/>
                <a:cs typeface="Arial"/>
              </a:defRPr>
            </a:lvl3pPr>
            <a:lvl4pPr>
              <a:defRPr sz="2700" b="1">
                <a:solidFill>
                  <a:srgbClr val="FFBC67"/>
                </a:solidFill>
                <a:latin typeface="Arial"/>
                <a:ea typeface="Arial"/>
                <a:cs typeface="Arial"/>
              </a:defRPr>
            </a:lvl4pPr>
            <a:lvl5pPr>
              <a:defRPr sz="2700" b="1">
                <a:solidFill>
                  <a:srgbClr val="FFBC67"/>
                </a:solidFill>
                <a:latin typeface="Arial"/>
                <a:ea typeface="Arial"/>
                <a:cs typeface="Arial"/>
              </a:defRPr>
            </a:lvl5pPr>
            <a:lvl6pPr>
              <a:defRPr sz="2700" b="1">
                <a:solidFill>
                  <a:srgbClr val="FFBC67"/>
                </a:solidFill>
                <a:latin typeface="Arial"/>
                <a:ea typeface="Arial"/>
                <a:cs typeface="Arial"/>
              </a:defRPr>
            </a:lvl6pPr>
            <a:lvl7pPr>
              <a:defRPr sz="2700" b="1">
                <a:solidFill>
                  <a:srgbClr val="FFBC67"/>
                </a:solidFill>
                <a:latin typeface="Arial"/>
                <a:ea typeface="Arial"/>
                <a:cs typeface="Arial"/>
              </a:defRPr>
            </a:lvl7pPr>
            <a:lvl8pPr>
              <a:defRPr sz="2700" b="1">
                <a:solidFill>
                  <a:srgbClr val="FFBC67"/>
                </a:solidFill>
                <a:latin typeface="Arial"/>
                <a:ea typeface="Arial"/>
                <a:cs typeface="Arial"/>
              </a:defRPr>
            </a:lvl8pPr>
            <a:lvl9pPr>
              <a:defRPr sz="2700" b="1">
                <a:solidFill>
                  <a:srgbClr val="FFBC67"/>
                </a:solidFill>
                <a:latin typeface="Arial"/>
                <a:ea typeface="Arial"/>
                <a:cs typeface="Arial"/>
              </a:defRPr>
            </a:lvl9pPr>
          </a:lstStyle>
          <a:p xmlns:a="http://schemas.openxmlformats.org/drawingml/2006/main">
            <a:pPr>
              <a:defRPr sz="2700" b="1">
                <a:solidFill>
                  <a:srgbClr val="FFBC67"/>
                </a:solidFill>
                <a:latin typeface="Arial"/>
                <a:ea typeface="Arial"/>
                <a:cs typeface="Arial"/>
              </a:defRPr>
            </a:pPr>
            <a:r>
              <a:rPr sz="2700" b="1">
                <a:solidFill>
                  <a:srgbClr val="FFBC67"/>
                </a:solidFill>
                <a:latin typeface="Arial"/>
                <a:ea typeface="Arial"/>
                <a:cs typeface="Arial"/>
              </a:rPr>
              <a:t>We verify</a:t>
            </a:r>
          </a:p>
        </p:txBody>
      </p:sp>
      <p:sp>
        <p:nvSpPr>
          <p:cNvPr id="6" name="">
            <a:extLst xmlns:a="http://schemas.openxmlformats.org/drawingml/2006/main">
              <a:ext uri="{FF2B5EF4-FFF2-40B4-BE49-F238E27FC236}">
                <a16:creationId xmlns:a16="http://schemas.microsoft.com/office/drawing/2014/main" id="{C4152991-45B4-494A-B069-7BFF27D13E68}"/>
              </a:ext>
            </a:extLst>
          </p:cNvPr>
          <p:cNvSpPr>
            <a:spLocks xmlns:a="http://schemas.openxmlformats.org/drawingml/2006/main" noGrp="1"/>
          </p:cNvSpPr>
          <p:nvPr/>
        </p:nvSpPr>
        <p:spPr>
          <a:xfrm xmlns:a="http://schemas.openxmlformats.org/drawingml/2006/main">
            <a:off x="6591300" y="3019425"/>
            <a:ext cx="4953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F4F8FC"/>
                </a:solidFill>
                <a:latin typeface="Arial"/>
                <a:ea typeface="Arial"/>
                <a:cs typeface="Arial"/>
              </a:defRPr>
            </a:defPPr>
            <a:lvl1pPr>
              <a:defRPr sz="2175" b="0">
                <a:solidFill>
                  <a:srgbClr val="F4F8FC"/>
                </a:solidFill>
                <a:latin typeface="Arial"/>
                <a:ea typeface="Arial"/>
                <a:cs typeface="Arial"/>
              </a:defRPr>
            </a:lvl1pPr>
            <a:lvl2pPr>
              <a:defRPr sz="2175" b="0">
                <a:solidFill>
                  <a:srgbClr val="F4F8FC"/>
                </a:solidFill>
                <a:latin typeface="Arial"/>
                <a:ea typeface="Arial"/>
                <a:cs typeface="Arial"/>
              </a:defRPr>
            </a:lvl2pPr>
            <a:lvl3pPr>
              <a:defRPr sz="2175" b="0">
                <a:solidFill>
                  <a:srgbClr val="F4F8FC"/>
                </a:solidFill>
                <a:latin typeface="Arial"/>
                <a:ea typeface="Arial"/>
                <a:cs typeface="Arial"/>
              </a:defRPr>
            </a:lvl3pPr>
            <a:lvl4pPr>
              <a:defRPr sz="2175" b="0">
                <a:solidFill>
                  <a:srgbClr val="F4F8FC"/>
                </a:solidFill>
                <a:latin typeface="Arial"/>
                <a:ea typeface="Arial"/>
                <a:cs typeface="Arial"/>
              </a:defRPr>
            </a:lvl4pPr>
            <a:lvl5pPr>
              <a:defRPr sz="2175" b="0">
                <a:solidFill>
                  <a:srgbClr val="F4F8FC"/>
                </a:solidFill>
                <a:latin typeface="Arial"/>
                <a:ea typeface="Arial"/>
                <a:cs typeface="Arial"/>
              </a:defRPr>
            </a:lvl5pPr>
            <a:lvl6pPr>
              <a:defRPr sz="2175" b="0">
                <a:solidFill>
                  <a:srgbClr val="F4F8FC"/>
                </a:solidFill>
                <a:latin typeface="Arial"/>
                <a:ea typeface="Arial"/>
                <a:cs typeface="Arial"/>
              </a:defRPr>
            </a:lvl6pPr>
            <a:lvl7pPr>
              <a:defRPr sz="2175" b="0">
                <a:solidFill>
                  <a:srgbClr val="F4F8FC"/>
                </a:solidFill>
                <a:latin typeface="Arial"/>
                <a:ea typeface="Arial"/>
                <a:cs typeface="Arial"/>
              </a:defRPr>
            </a:lvl7pPr>
            <a:lvl8pPr>
              <a:defRPr sz="2175" b="0">
                <a:solidFill>
                  <a:srgbClr val="F4F8FC"/>
                </a:solidFill>
                <a:latin typeface="Arial"/>
                <a:ea typeface="Arial"/>
                <a:cs typeface="Arial"/>
              </a:defRPr>
            </a:lvl8pPr>
            <a:lvl9pPr>
              <a:defRPr sz="2175" b="0">
                <a:solidFill>
                  <a:srgbClr val="F4F8FC"/>
                </a:solidFill>
                <a:latin typeface="Arial"/>
                <a:ea typeface="Arial"/>
                <a:cs typeface="Arial"/>
              </a:defRPr>
            </a:lvl9pPr>
          </a:lstStyle>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Sources and project context</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Relevance and completeness</a:t>
            </a:r>
          </a:p>
          <a:p xmlns:a="http://schemas.openxmlformats.org/drawingml/2006/main">
            <a:pPr>
              <a:defRPr sz="2175" b="0">
                <a:solidFill>
                  <a:srgbClr val="F4F8FC"/>
                </a:solidFill>
                <a:latin typeface="Arial"/>
                <a:ea typeface="Arial"/>
                <a:cs typeface="Arial"/>
              </a:defRPr>
            </a:pPr>
            <a:r>
              <a:rPr sz="2175" b="0">
                <a:solidFill>
                  <a:srgbClr val="F4F8FC"/>
                </a:solidFill>
                <a:latin typeface="Arial"/>
                <a:ea typeface="Arial"/>
                <a:cs typeface="Arial"/>
              </a:rPr>
              <a:t>Recommendations and implications</a:t>
            </a:r>
          </a:p>
        </p:txBody>
      </p:sp>
      <p:sp>
        <p:nvSpPr>
          <p:cNvPr id="7" name="">
            <a:extLst xmlns:a="http://schemas.openxmlformats.org/drawingml/2006/main">
              <a:ext uri="{FF2B5EF4-FFF2-40B4-BE49-F238E27FC236}">
                <a16:creationId xmlns:a16="http://schemas.microsoft.com/office/drawing/2014/main" id="{A8A20D37-9B86-4D8F-B0ED-00EF3CEDB961}"/>
              </a:ext>
            </a:extLst>
          </p:cNvPr>
          <p:cNvSpPr>
            <a:spLocks xmlns:a="http://schemas.openxmlformats.org/drawingml/2006/main" noGrp="1"/>
          </p:cNvSpPr>
          <p:nvPr/>
        </p:nvSpPr>
        <p:spPr>
          <a:xfrm xmlns:a="http://schemas.openxmlformats.org/drawingml/2006/main">
            <a:off x="609600" y="5276850"/>
            <a:ext cx="10763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Client data stays within approved environments.</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Data minimisation and human approval are part of the process.</a:t>
            </a:r>
          </a:p>
        </p:txBody>
      </p:sp>
    </p:spTree>
    <p:extLst>
      <p:ext uri="{BB962C8B-B14F-4D97-AF65-F5344CB8AC3E}">
        <p14:creationId xmlns:p14="http://schemas.microsoft.com/office/powerpoint/2010/main" val="1558333177"/>
      </p:ext>
    </p:extLst>
  </p:cSld>
</p:sld>
</file>

<file path=ppt/slides/slide10.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3B15F35-63FB-4044-BA96-515A493DD3C5}"/>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10</a:t>
            </a:r>
          </a:p>
        </p:txBody>
      </p:sp>
      <p:sp>
        <p:nvSpPr>
          <p:cNvPr id="2" name="">
            <a:extLst xmlns:a="http://schemas.openxmlformats.org/drawingml/2006/main">
              <a:ext uri="{FF2B5EF4-FFF2-40B4-BE49-F238E27FC236}">
                <a16:creationId xmlns:a16="http://schemas.microsoft.com/office/drawing/2014/main" id="{B1833274-7775-42AC-905C-E0557297A64B}"/>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Measurable value for customers</a:t>
            </a:r>
          </a:p>
        </p:txBody>
      </p:sp>
      <p:sp>
        <p:nvSpPr>
          <p:cNvPr id="3" name="">
            <a:extLst xmlns:a="http://schemas.openxmlformats.org/drawingml/2006/main">
              <a:ext uri="{FF2B5EF4-FFF2-40B4-BE49-F238E27FC236}">
                <a16:creationId xmlns:a16="http://schemas.microsoft.com/office/drawing/2014/main" id="{DB53A7FE-5F24-4665-A7F6-452F365AF5A7}"/>
              </a:ext>
            </a:extLst>
          </p:cNvPr>
          <p:cNvSpPr>
            <a:spLocks xmlns:a="http://schemas.openxmlformats.org/drawingml/2006/main" noGrp="1"/>
          </p:cNvSpPr>
          <p:nvPr/>
        </p:nvSpPr>
        <p:spPr>
          <a:xfrm xmlns:a="http://schemas.openxmlformats.org/drawingml/2006/main">
            <a:off x="609600" y="2190750"/>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6BDBF8"/>
                </a:solidFill>
                <a:latin typeface="Arial"/>
                <a:ea typeface="Arial"/>
                <a:cs typeface="Arial"/>
              </a:defRPr>
            </a:defPPr>
            <a:lvl1pPr>
              <a:defRPr sz="2550" b="1">
                <a:solidFill>
                  <a:srgbClr val="6BDBF8"/>
                </a:solidFill>
                <a:latin typeface="Arial"/>
                <a:ea typeface="Arial"/>
                <a:cs typeface="Arial"/>
              </a:defRPr>
            </a:lvl1pPr>
            <a:lvl2pPr>
              <a:defRPr sz="2550" b="1">
                <a:solidFill>
                  <a:srgbClr val="6BDBF8"/>
                </a:solidFill>
                <a:latin typeface="Arial"/>
                <a:ea typeface="Arial"/>
                <a:cs typeface="Arial"/>
              </a:defRPr>
            </a:lvl2pPr>
            <a:lvl3pPr>
              <a:defRPr sz="2550" b="1">
                <a:solidFill>
                  <a:srgbClr val="6BDBF8"/>
                </a:solidFill>
                <a:latin typeface="Arial"/>
                <a:ea typeface="Arial"/>
                <a:cs typeface="Arial"/>
              </a:defRPr>
            </a:lvl3pPr>
            <a:lvl4pPr>
              <a:defRPr sz="2550" b="1">
                <a:solidFill>
                  <a:srgbClr val="6BDBF8"/>
                </a:solidFill>
                <a:latin typeface="Arial"/>
                <a:ea typeface="Arial"/>
                <a:cs typeface="Arial"/>
              </a:defRPr>
            </a:lvl4pPr>
            <a:lvl5pPr>
              <a:defRPr sz="2550" b="1">
                <a:solidFill>
                  <a:srgbClr val="6BDBF8"/>
                </a:solidFill>
                <a:latin typeface="Arial"/>
                <a:ea typeface="Arial"/>
                <a:cs typeface="Arial"/>
              </a:defRPr>
            </a:lvl5pPr>
            <a:lvl6pPr>
              <a:defRPr sz="2550" b="1">
                <a:solidFill>
                  <a:srgbClr val="6BDBF8"/>
                </a:solidFill>
                <a:latin typeface="Arial"/>
                <a:ea typeface="Arial"/>
                <a:cs typeface="Arial"/>
              </a:defRPr>
            </a:lvl6pPr>
            <a:lvl7pPr>
              <a:defRPr sz="2550" b="1">
                <a:solidFill>
                  <a:srgbClr val="6BDBF8"/>
                </a:solidFill>
                <a:latin typeface="Arial"/>
                <a:ea typeface="Arial"/>
                <a:cs typeface="Arial"/>
              </a:defRPr>
            </a:lvl7pPr>
            <a:lvl8pPr>
              <a:defRPr sz="2550" b="1">
                <a:solidFill>
                  <a:srgbClr val="6BDBF8"/>
                </a:solidFill>
                <a:latin typeface="Arial"/>
                <a:ea typeface="Arial"/>
                <a:cs typeface="Arial"/>
              </a:defRPr>
            </a:lvl8pPr>
            <a:lvl9pPr>
              <a:defRPr sz="2550" b="1">
                <a:solidFill>
                  <a:srgbClr val="6BDBF8"/>
                </a:solidFill>
                <a:latin typeface="Arial"/>
                <a:ea typeface="Arial"/>
                <a:cs typeface="Arial"/>
              </a:defRPr>
            </a:lvl9pPr>
          </a:lstStyle>
          <a:p xmlns:a="http://schemas.openxmlformats.org/drawingml/2006/main">
            <a:pPr>
              <a:defRPr sz="2550" b="1">
                <a:solidFill>
                  <a:srgbClr val="6BDBF8"/>
                </a:solidFill>
                <a:latin typeface="Arial"/>
                <a:ea typeface="Arial"/>
                <a:cs typeface="Arial"/>
              </a:defRPr>
            </a:pPr>
            <a:r>
              <a:rPr sz="2550" b="1">
                <a:solidFill>
                  <a:srgbClr val="6BDBF8"/>
                </a:solidFill>
                <a:latin typeface="Arial"/>
                <a:ea typeface="Arial"/>
                <a:cs typeface="Arial"/>
              </a:rPr>
              <a:t>Decisions</a:t>
            </a:r>
          </a:p>
        </p:txBody>
      </p:sp>
      <p:sp>
        <p:nvSpPr>
          <p:cNvPr id="4" name="">
            <a:extLst xmlns:a="http://schemas.openxmlformats.org/drawingml/2006/main">
              <a:ext uri="{FF2B5EF4-FFF2-40B4-BE49-F238E27FC236}">
                <a16:creationId xmlns:a16="http://schemas.microsoft.com/office/drawing/2014/main" id="{863231C3-63BF-4B43-8C35-01BB25DAB050}"/>
              </a:ext>
            </a:extLst>
          </p:cNvPr>
          <p:cNvSpPr>
            <a:spLocks xmlns:a="http://schemas.openxmlformats.org/drawingml/2006/main" noGrp="1"/>
          </p:cNvSpPr>
          <p:nvPr/>
        </p:nvSpPr>
        <p:spPr>
          <a:xfrm xmlns:a="http://schemas.openxmlformats.org/drawingml/2006/main">
            <a:off x="609600" y="2809875"/>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Time from an open issue</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to a documented decision</a:t>
            </a:r>
          </a:p>
        </p:txBody>
      </p:sp>
      <p:sp>
        <p:nvSpPr>
          <p:cNvPr id="5" name="">
            <a:extLst xmlns:a="http://schemas.openxmlformats.org/drawingml/2006/main">
              <a:ext uri="{FF2B5EF4-FFF2-40B4-BE49-F238E27FC236}">
                <a16:creationId xmlns:a16="http://schemas.microsoft.com/office/drawing/2014/main" id="{0C6BD3AD-EE4B-4248-BD7A-81E91A07FF57}"/>
              </a:ext>
            </a:extLst>
          </p:cNvPr>
          <p:cNvSpPr>
            <a:spLocks xmlns:a="http://schemas.openxmlformats.org/drawingml/2006/main" noGrp="1"/>
          </p:cNvSpPr>
          <p:nvPr/>
        </p:nvSpPr>
        <p:spPr>
          <a:xfrm xmlns:a="http://schemas.openxmlformats.org/drawingml/2006/main">
            <a:off x="6286500" y="2190750"/>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FBC67"/>
                </a:solidFill>
                <a:latin typeface="Arial"/>
                <a:ea typeface="Arial"/>
                <a:cs typeface="Arial"/>
              </a:defRPr>
            </a:defPPr>
            <a:lvl1pPr>
              <a:defRPr sz="2550" b="1">
                <a:solidFill>
                  <a:srgbClr val="FFBC67"/>
                </a:solidFill>
                <a:latin typeface="Arial"/>
                <a:ea typeface="Arial"/>
                <a:cs typeface="Arial"/>
              </a:defRPr>
            </a:lvl1pPr>
            <a:lvl2pPr>
              <a:defRPr sz="2550" b="1">
                <a:solidFill>
                  <a:srgbClr val="FFBC67"/>
                </a:solidFill>
                <a:latin typeface="Arial"/>
                <a:ea typeface="Arial"/>
                <a:cs typeface="Arial"/>
              </a:defRPr>
            </a:lvl2pPr>
            <a:lvl3pPr>
              <a:defRPr sz="2550" b="1">
                <a:solidFill>
                  <a:srgbClr val="FFBC67"/>
                </a:solidFill>
                <a:latin typeface="Arial"/>
                <a:ea typeface="Arial"/>
                <a:cs typeface="Arial"/>
              </a:defRPr>
            </a:lvl3pPr>
            <a:lvl4pPr>
              <a:defRPr sz="2550" b="1">
                <a:solidFill>
                  <a:srgbClr val="FFBC67"/>
                </a:solidFill>
                <a:latin typeface="Arial"/>
                <a:ea typeface="Arial"/>
                <a:cs typeface="Arial"/>
              </a:defRPr>
            </a:lvl4pPr>
            <a:lvl5pPr>
              <a:defRPr sz="2550" b="1">
                <a:solidFill>
                  <a:srgbClr val="FFBC67"/>
                </a:solidFill>
                <a:latin typeface="Arial"/>
                <a:ea typeface="Arial"/>
                <a:cs typeface="Arial"/>
              </a:defRPr>
            </a:lvl5pPr>
            <a:lvl6pPr>
              <a:defRPr sz="2550" b="1">
                <a:solidFill>
                  <a:srgbClr val="FFBC67"/>
                </a:solidFill>
                <a:latin typeface="Arial"/>
                <a:ea typeface="Arial"/>
                <a:cs typeface="Arial"/>
              </a:defRPr>
            </a:lvl6pPr>
            <a:lvl7pPr>
              <a:defRPr sz="2550" b="1">
                <a:solidFill>
                  <a:srgbClr val="FFBC67"/>
                </a:solidFill>
                <a:latin typeface="Arial"/>
                <a:ea typeface="Arial"/>
                <a:cs typeface="Arial"/>
              </a:defRPr>
            </a:lvl7pPr>
            <a:lvl8pPr>
              <a:defRPr sz="2550" b="1">
                <a:solidFill>
                  <a:srgbClr val="FFBC67"/>
                </a:solidFill>
                <a:latin typeface="Arial"/>
                <a:ea typeface="Arial"/>
                <a:cs typeface="Arial"/>
              </a:defRPr>
            </a:lvl8pPr>
            <a:lvl9pPr>
              <a:defRPr sz="2550" b="1">
                <a:solidFill>
                  <a:srgbClr val="FFBC67"/>
                </a:solidFill>
                <a:latin typeface="Arial"/>
                <a:ea typeface="Arial"/>
                <a:cs typeface="Arial"/>
              </a:defRPr>
            </a:lvl9pPr>
          </a:lstStyle>
          <a:p xmlns:a="http://schemas.openxmlformats.org/drawingml/2006/main">
            <a:pPr>
              <a:defRPr sz="2550" b="1">
                <a:solidFill>
                  <a:srgbClr val="FFBC67"/>
                </a:solidFill>
                <a:latin typeface="Arial"/>
                <a:ea typeface="Arial"/>
                <a:cs typeface="Arial"/>
              </a:defRPr>
            </a:pPr>
            <a:r>
              <a:rPr sz="2550" b="1">
                <a:solidFill>
                  <a:srgbClr val="FFBC67"/>
                </a:solidFill>
                <a:latin typeface="Arial"/>
                <a:ea typeface="Arial"/>
                <a:cs typeface="Arial"/>
              </a:rPr>
              <a:t>Risk reduction</a:t>
            </a:r>
          </a:p>
        </p:txBody>
      </p:sp>
      <p:sp>
        <p:nvSpPr>
          <p:cNvPr id="6" name="">
            <a:extLst xmlns:a="http://schemas.openxmlformats.org/drawingml/2006/main">
              <a:ext uri="{FF2B5EF4-FFF2-40B4-BE49-F238E27FC236}">
                <a16:creationId xmlns:a16="http://schemas.microsoft.com/office/drawing/2014/main" id="{0CEEDF8C-9314-4474-9E56-D84CA30027A2}"/>
              </a:ext>
            </a:extLst>
          </p:cNvPr>
          <p:cNvSpPr>
            <a:spLocks xmlns:a="http://schemas.openxmlformats.org/drawingml/2006/main" noGrp="1"/>
          </p:cNvSpPr>
          <p:nvPr/>
        </p:nvSpPr>
        <p:spPr>
          <a:xfrm xmlns:a="http://schemas.openxmlformats.org/drawingml/2006/main">
            <a:off x="6286500" y="2809875"/>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Share of critical risks</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with an effective response</a:t>
            </a:r>
          </a:p>
        </p:txBody>
      </p:sp>
      <p:sp>
        <p:nvSpPr>
          <p:cNvPr id="7" name="">
            <a:extLst xmlns:a="http://schemas.openxmlformats.org/drawingml/2006/main">
              <a:ext uri="{FF2B5EF4-FFF2-40B4-BE49-F238E27FC236}">
                <a16:creationId xmlns:a16="http://schemas.microsoft.com/office/drawing/2014/main" id="{10A514D4-4E6F-4D55-ACB8-50B3F72B42CE}"/>
              </a:ext>
            </a:extLst>
          </p:cNvPr>
          <p:cNvSpPr>
            <a:spLocks xmlns:a="http://schemas.openxmlformats.org/drawingml/2006/main" noGrp="1"/>
          </p:cNvSpPr>
          <p:nvPr/>
        </p:nvSpPr>
        <p:spPr>
          <a:xfrm xmlns:a="http://schemas.openxmlformats.org/drawingml/2006/main">
            <a:off x="609600" y="40481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6BDBF8"/>
                </a:solidFill>
                <a:latin typeface="Arial"/>
                <a:ea typeface="Arial"/>
                <a:cs typeface="Arial"/>
              </a:defRPr>
            </a:defPPr>
            <a:lvl1pPr>
              <a:defRPr sz="2550" b="1">
                <a:solidFill>
                  <a:srgbClr val="6BDBF8"/>
                </a:solidFill>
                <a:latin typeface="Arial"/>
                <a:ea typeface="Arial"/>
                <a:cs typeface="Arial"/>
              </a:defRPr>
            </a:lvl1pPr>
            <a:lvl2pPr>
              <a:defRPr sz="2550" b="1">
                <a:solidFill>
                  <a:srgbClr val="6BDBF8"/>
                </a:solidFill>
                <a:latin typeface="Arial"/>
                <a:ea typeface="Arial"/>
                <a:cs typeface="Arial"/>
              </a:defRPr>
            </a:lvl2pPr>
            <a:lvl3pPr>
              <a:defRPr sz="2550" b="1">
                <a:solidFill>
                  <a:srgbClr val="6BDBF8"/>
                </a:solidFill>
                <a:latin typeface="Arial"/>
                <a:ea typeface="Arial"/>
                <a:cs typeface="Arial"/>
              </a:defRPr>
            </a:lvl3pPr>
            <a:lvl4pPr>
              <a:defRPr sz="2550" b="1">
                <a:solidFill>
                  <a:srgbClr val="6BDBF8"/>
                </a:solidFill>
                <a:latin typeface="Arial"/>
                <a:ea typeface="Arial"/>
                <a:cs typeface="Arial"/>
              </a:defRPr>
            </a:lvl4pPr>
            <a:lvl5pPr>
              <a:defRPr sz="2550" b="1">
                <a:solidFill>
                  <a:srgbClr val="6BDBF8"/>
                </a:solidFill>
                <a:latin typeface="Arial"/>
                <a:ea typeface="Arial"/>
                <a:cs typeface="Arial"/>
              </a:defRPr>
            </a:lvl5pPr>
            <a:lvl6pPr>
              <a:defRPr sz="2550" b="1">
                <a:solidFill>
                  <a:srgbClr val="6BDBF8"/>
                </a:solidFill>
                <a:latin typeface="Arial"/>
                <a:ea typeface="Arial"/>
                <a:cs typeface="Arial"/>
              </a:defRPr>
            </a:lvl6pPr>
            <a:lvl7pPr>
              <a:defRPr sz="2550" b="1">
                <a:solidFill>
                  <a:srgbClr val="6BDBF8"/>
                </a:solidFill>
                <a:latin typeface="Arial"/>
                <a:ea typeface="Arial"/>
                <a:cs typeface="Arial"/>
              </a:defRPr>
            </a:lvl7pPr>
            <a:lvl8pPr>
              <a:defRPr sz="2550" b="1">
                <a:solidFill>
                  <a:srgbClr val="6BDBF8"/>
                </a:solidFill>
                <a:latin typeface="Arial"/>
                <a:ea typeface="Arial"/>
                <a:cs typeface="Arial"/>
              </a:defRPr>
            </a:lvl8pPr>
            <a:lvl9pPr>
              <a:defRPr sz="2550" b="1">
                <a:solidFill>
                  <a:srgbClr val="6BDBF8"/>
                </a:solidFill>
                <a:latin typeface="Arial"/>
                <a:ea typeface="Arial"/>
                <a:cs typeface="Arial"/>
              </a:defRPr>
            </a:lvl9pPr>
          </a:lstStyle>
          <a:p xmlns:a="http://schemas.openxmlformats.org/drawingml/2006/main">
            <a:pPr>
              <a:defRPr sz="2550" b="1">
                <a:solidFill>
                  <a:srgbClr val="6BDBF8"/>
                </a:solidFill>
                <a:latin typeface="Arial"/>
                <a:ea typeface="Arial"/>
                <a:cs typeface="Arial"/>
              </a:defRPr>
            </a:pPr>
            <a:r>
              <a:rPr sz="2550" b="1">
                <a:solidFill>
                  <a:srgbClr val="6BDBF8"/>
                </a:solidFill>
                <a:latin typeface="Arial"/>
                <a:ea typeface="Arial"/>
                <a:cs typeface="Arial"/>
              </a:rPr>
              <a:t>Predictability</a:t>
            </a:r>
          </a:p>
        </p:txBody>
      </p:sp>
      <p:sp>
        <p:nvSpPr>
          <p:cNvPr id="8" name="">
            <a:extLst xmlns:a="http://schemas.openxmlformats.org/drawingml/2006/main">
              <a:ext uri="{FF2B5EF4-FFF2-40B4-BE49-F238E27FC236}">
                <a16:creationId xmlns:a16="http://schemas.microsoft.com/office/drawing/2014/main" id="{047F109A-BAF5-4C78-ABC9-A16E0A74BEB4}"/>
              </a:ext>
            </a:extLst>
          </p:cNvPr>
          <p:cNvSpPr>
            <a:spLocks xmlns:a="http://schemas.openxmlformats.org/drawingml/2006/main" noGrp="1"/>
          </p:cNvSpPr>
          <p:nvPr/>
        </p:nvSpPr>
        <p:spPr>
          <a:xfrm xmlns:a="http://schemas.openxmlformats.org/drawingml/2006/main">
            <a:off x="609600"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Variance against the forecast</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and agreed schedule baseline</a:t>
            </a:r>
          </a:p>
        </p:txBody>
      </p:sp>
      <p:sp>
        <p:nvSpPr>
          <p:cNvPr id="9" name="">
            <a:extLst xmlns:a="http://schemas.openxmlformats.org/drawingml/2006/main">
              <a:ext uri="{FF2B5EF4-FFF2-40B4-BE49-F238E27FC236}">
                <a16:creationId xmlns:a16="http://schemas.microsoft.com/office/drawing/2014/main" id="{C4E009EA-0D1C-4A26-9261-3E2C40954AA2}"/>
              </a:ext>
            </a:extLst>
          </p:cNvPr>
          <p:cNvSpPr>
            <a:spLocks xmlns:a="http://schemas.openxmlformats.org/drawingml/2006/main" noGrp="1"/>
          </p:cNvSpPr>
          <p:nvPr/>
        </p:nvSpPr>
        <p:spPr>
          <a:xfrm xmlns:a="http://schemas.openxmlformats.org/drawingml/2006/main">
            <a:off x="6286500" y="4048125"/>
            <a:ext cx="5191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FFBC67"/>
                </a:solidFill>
                <a:latin typeface="Arial"/>
                <a:ea typeface="Arial"/>
                <a:cs typeface="Arial"/>
              </a:defRPr>
            </a:defPPr>
            <a:lvl1pPr>
              <a:defRPr sz="2550" b="1">
                <a:solidFill>
                  <a:srgbClr val="FFBC67"/>
                </a:solidFill>
                <a:latin typeface="Arial"/>
                <a:ea typeface="Arial"/>
                <a:cs typeface="Arial"/>
              </a:defRPr>
            </a:lvl1pPr>
            <a:lvl2pPr>
              <a:defRPr sz="2550" b="1">
                <a:solidFill>
                  <a:srgbClr val="FFBC67"/>
                </a:solidFill>
                <a:latin typeface="Arial"/>
                <a:ea typeface="Arial"/>
                <a:cs typeface="Arial"/>
              </a:defRPr>
            </a:lvl2pPr>
            <a:lvl3pPr>
              <a:defRPr sz="2550" b="1">
                <a:solidFill>
                  <a:srgbClr val="FFBC67"/>
                </a:solidFill>
                <a:latin typeface="Arial"/>
                <a:ea typeface="Arial"/>
                <a:cs typeface="Arial"/>
              </a:defRPr>
            </a:lvl3pPr>
            <a:lvl4pPr>
              <a:defRPr sz="2550" b="1">
                <a:solidFill>
                  <a:srgbClr val="FFBC67"/>
                </a:solidFill>
                <a:latin typeface="Arial"/>
                <a:ea typeface="Arial"/>
                <a:cs typeface="Arial"/>
              </a:defRPr>
            </a:lvl4pPr>
            <a:lvl5pPr>
              <a:defRPr sz="2550" b="1">
                <a:solidFill>
                  <a:srgbClr val="FFBC67"/>
                </a:solidFill>
                <a:latin typeface="Arial"/>
                <a:ea typeface="Arial"/>
                <a:cs typeface="Arial"/>
              </a:defRPr>
            </a:lvl5pPr>
            <a:lvl6pPr>
              <a:defRPr sz="2550" b="1">
                <a:solidFill>
                  <a:srgbClr val="FFBC67"/>
                </a:solidFill>
                <a:latin typeface="Arial"/>
                <a:ea typeface="Arial"/>
                <a:cs typeface="Arial"/>
              </a:defRPr>
            </a:lvl6pPr>
            <a:lvl7pPr>
              <a:defRPr sz="2550" b="1">
                <a:solidFill>
                  <a:srgbClr val="FFBC67"/>
                </a:solidFill>
                <a:latin typeface="Arial"/>
                <a:ea typeface="Arial"/>
                <a:cs typeface="Arial"/>
              </a:defRPr>
            </a:lvl7pPr>
            <a:lvl8pPr>
              <a:defRPr sz="2550" b="1">
                <a:solidFill>
                  <a:srgbClr val="FFBC67"/>
                </a:solidFill>
                <a:latin typeface="Arial"/>
                <a:ea typeface="Arial"/>
                <a:cs typeface="Arial"/>
              </a:defRPr>
            </a:lvl8pPr>
            <a:lvl9pPr>
              <a:defRPr sz="2550" b="1">
                <a:solidFill>
                  <a:srgbClr val="FFBC67"/>
                </a:solidFill>
                <a:latin typeface="Arial"/>
                <a:ea typeface="Arial"/>
                <a:cs typeface="Arial"/>
              </a:defRPr>
            </a:lvl9pPr>
          </a:lstStyle>
          <a:p xmlns:a="http://schemas.openxmlformats.org/drawingml/2006/main">
            <a:pPr>
              <a:defRPr sz="2550" b="1">
                <a:solidFill>
                  <a:srgbClr val="FFBC67"/>
                </a:solidFill>
                <a:latin typeface="Arial"/>
                <a:ea typeface="Arial"/>
                <a:cs typeface="Arial"/>
              </a:defRPr>
            </a:pPr>
            <a:r>
              <a:rPr sz="2550" b="1">
                <a:solidFill>
                  <a:srgbClr val="FFBC67"/>
                </a:solidFill>
                <a:latin typeface="Arial"/>
                <a:ea typeface="Arial"/>
                <a:cs typeface="Arial"/>
              </a:rPr>
              <a:t>Operational readiness</a:t>
            </a:r>
          </a:p>
        </p:txBody>
      </p:sp>
      <p:sp>
        <p:nvSpPr>
          <p:cNvPr id="10" name="">
            <a:extLst xmlns:a="http://schemas.openxmlformats.org/drawingml/2006/main">
              <a:ext uri="{FF2B5EF4-FFF2-40B4-BE49-F238E27FC236}">
                <a16:creationId xmlns:a16="http://schemas.microsoft.com/office/drawing/2014/main" id="{B6842E40-ECEA-44C8-884A-256D33730AB9}"/>
              </a:ext>
            </a:extLst>
          </p:cNvPr>
          <p:cNvSpPr>
            <a:spLocks xmlns:a="http://schemas.openxmlformats.org/drawingml/2006/main" noGrp="1"/>
          </p:cNvSpPr>
          <p:nvPr/>
        </p:nvSpPr>
        <p:spPr>
          <a:xfrm xmlns:a="http://schemas.openxmlformats.org/drawingml/2006/main">
            <a:off x="6286500"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Share of acceptance and recovery</a:t>
            </a:r>
          </a:p>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criteria met</a:t>
            </a:r>
          </a:p>
        </p:txBody>
      </p:sp>
      <p:sp>
        <p:nvSpPr>
          <p:cNvPr id="11" name="">
            <a:extLst xmlns:a="http://schemas.openxmlformats.org/drawingml/2006/main">
              <a:ext uri="{FF2B5EF4-FFF2-40B4-BE49-F238E27FC236}">
                <a16:creationId xmlns:a16="http://schemas.microsoft.com/office/drawing/2014/main" id="{D49BE0B4-6C7B-48A0-AA1F-26FA6989F82A}"/>
              </a:ext>
            </a:extLst>
          </p:cNvPr>
          <p:cNvSpPr>
            <a:spLocks xmlns:a="http://schemas.openxmlformats.org/drawingml/2006/main" noGrp="1"/>
          </p:cNvSpPr>
          <p:nvPr/>
        </p:nvSpPr>
        <p:spPr>
          <a:xfrm xmlns:a="http://schemas.openxmlformats.org/drawingml/2006/main">
            <a:off x="609600" y="6124575"/>
            <a:ext cx="10382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F4F8FC"/>
                </a:solidFill>
                <a:latin typeface="Arial"/>
                <a:ea typeface="Arial"/>
                <a:cs typeface="Arial"/>
              </a:defRPr>
            </a:defPPr>
            <a:lvl1pPr>
              <a:defRPr sz="1500" b="0">
                <a:solidFill>
                  <a:srgbClr val="F4F8FC"/>
                </a:solidFill>
                <a:latin typeface="Arial"/>
                <a:ea typeface="Arial"/>
                <a:cs typeface="Arial"/>
              </a:defRPr>
            </a:lvl1pPr>
            <a:lvl2pPr>
              <a:defRPr sz="1500" b="0">
                <a:solidFill>
                  <a:srgbClr val="F4F8FC"/>
                </a:solidFill>
                <a:latin typeface="Arial"/>
                <a:ea typeface="Arial"/>
                <a:cs typeface="Arial"/>
              </a:defRPr>
            </a:lvl2pPr>
            <a:lvl3pPr>
              <a:defRPr sz="1500" b="0">
                <a:solidFill>
                  <a:srgbClr val="F4F8FC"/>
                </a:solidFill>
                <a:latin typeface="Arial"/>
                <a:ea typeface="Arial"/>
                <a:cs typeface="Arial"/>
              </a:defRPr>
            </a:lvl3pPr>
            <a:lvl4pPr>
              <a:defRPr sz="1500" b="0">
                <a:solidFill>
                  <a:srgbClr val="F4F8FC"/>
                </a:solidFill>
                <a:latin typeface="Arial"/>
                <a:ea typeface="Arial"/>
                <a:cs typeface="Arial"/>
              </a:defRPr>
            </a:lvl4pPr>
            <a:lvl5pPr>
              <a:defRPr sz="1500" b="0">
                <a:solidFill>
                  <a:srgbClr val="F4F8FC"/>
                </a:solidFill>
                <a:latin typeface="Arial"/>
                <a:ea typeface="Arial"/>
                <a:cs typeface="Arial"/>
              </a:defRPr>
            </a:lvl5pPr>
            <a:lvl6pPr>
              <a:defRPr sz="1500" b="0">
                <a:solidFill>
                  <a:srgbClr val="F4F8FC"/>
                </a:solidFill>
                <a:latin typeface="Arial"/>
                <a:ea typeface="Arial"/>
                <a:cs typeface="Arial"/>
              </a:defRPr>
            </a:lvl6pPr>
            <a:lvl7pPr>
              <a:defRPr sz="1500" b="0">
                <a:solidFill>
                  <a:srgbClr val="F4F8FC"/>
                </a:solidFill>
                <a:latin typeface="Arial"/>
                <a:ea typeface="Arial"/>
                <a:cs typeface="Arial"/>
              </a:defRPr>
            </a:lvl7pPr>
            <a:lvl8pPr>
              <a:defRPr sz="1500" b="0">
                <a:solidFill>
                  <a:srgbClr val="F4F8FC"/>
                </a:solidFill>
                <a:latin typeface="Arial"/>
                <a:ea typeface="Arial"/>
                <a:cs typeface="Arial"/>
              </a:defRPr>
            </a:lvl8pPr>
            <a:lvl9pPr>
              <a:defRPr sz="1500" b="0">
                <a:solidFill>
                  <a:srgbClr val="F4F8FC"/>
                </a:solidFill>
                <a:latin typeface="Arial"/>
                <a:ea typeface="Arial"/>
                <a:cs typeface="Arial"/>
              </a:defRPr>
            </a:lvl9pPr>
          </a:lstStyle>
          <a:p xmlns:a="http://schemas.openxmlformats.org/drawingml/2006/main">
            <a:pPr>
              <a:defRPr sz="1500" b="0">
                <a:solidFill>
                  <a:srgbClr val="F4F8FC"/>
                </a:solidFill>
                <a:latin typeface="Arial"/>
                <a:ea typeface="Arial"/>
                <a:cs typeface="Arial"/>
              </a:defRPr>
            </a:pPr>
            <a:r>
              <a:rPr sz="1500" b="0">
                <a:solidFill>
                  <a:srgbClr val="F4F8FC"/>
                </a:solidFill>
                <a:latin typeface="Arial"/>
                <a:ea typeface="Arial"/>
                <a:cs typeface="Arial"/>
              </a:rPr>
              <a:t>We agree the baseline and target together before the engagement starts.</a:t>
            </a:r>
          </a:p>
        </p:txBody>
      </p:sp>
    </p:spTree>
    <p:extLst>
      <p:ext uri="{BB962C8B-B14F-4D97-AF65-F5344CB8AC3E}">
        <p14:creationId xmlns:p14="http://schemas.microsoft.com/office/powerpoint/2010/main" val="381509459"/>
      </p:ext>
    </p:extLst>
  </p:cSld>
</p:sld>
</file>

<file path=ppt/slides/slide11.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14C37AF-1FD4-4045-B14C-DC644C65ED99}"/>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11</a:t>
            </a:r>
          </a:p>
        </p:txBody>
      </p:sp>
      <p:sp>
        <p:nvSpPr>
          <p:cNvPr id="2" name="">
            <a:extLst xmlns:a="http://schemas.openxmlformats.org/drawingml/2006/main">
              <a:ext uri="{FF2B5EF4-FFF2-40B4-BE49-F238E27FC236}">
                <a16:creationId xmlns:a16="http://schemas.microsoft.com/office/drawing/2014/main" id="{3E35EF0C-990F-4670-B7F8-D2DB1797F3F3}"/>
              </a:ext>
            </a:extLst>
          </p:cNvPr>
          <p:cNvSpPr>
            <a:spLocks xmlns:a="http://schemas.openxmlformats.org/drawingml/2006/main" noGrp="1"/>
          </p:cNvSpPr>
          <p:nvPr/>
        </p:nvSpPr>
        <p:spPr>
          <a:xfrm xmlns:a="http://schemas.openxmlformats.org/drawingml/2006/main">
            <a:off x="609600" y="495300"/>
            <a:ext cx="10287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The potential value of an early review</a:t>
            </a:r>
          </a:p>
        </p:txBody>
      </p:sp>
      <p:sp>
        <p:nvSpPr>
          <p:cNvPr id="3" name="">
            <a:extLst xmlns:a="http://schemas.openxmlformats.org/drawingml/2006/main">
              <a:ext uri="{FF2B5EF4-FFF2-40B4-BE49-F238E27FC236}">
                <a16:creationId xmlns:a16="http://schemas.microsoft.com/office/drawing/2014/main" id="{908312F0-4BFD-4C45-88EE-06BCD2807A45}"/>
              </a:ext>
            </a:extLst>
          </p:cNvPr>
          <p:cNvSpPr>
            <a:spLocks xmlns:a="http://schemas.openxmlformats.org/drawingml/2006/main" noGrp="1"/>
          </p:cNvSpPr>
          <p:nvPr/>
        </p:nvSpPr>
        <p:spPr>
          <a:xfrm xmlns:a="http://schemas.openxmlformats.org/drawingml/2006/main">
            <a:off x="609600" y="2171700"/>
            <a:ext cx="4953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6300" b="1">
                <a:solidFill>
                  <a:srgbClr val="F4F8FC"/>
                </a:solidFill>
                <a:latin typeface="Arial"/>
                <a:ea typeface="Arial"/>
                <a:cs typeface="Arial"/>
              </a:defRPr>
            </a:defPPr>
            <a:lvl1pPr>
              <a:defRPr sz="6300" b="1">
                <a:solidFill>
                  <a:srgbClr val="F4F8FC"/>
                </a:solidFill>
                <a:latin typeface="Arial"/>
                <a:ea typeface="Arial"/>
                <a:cs typeface="Arial"/>
              </a:defRPr>
            </a:lvl1pPr>
            <a:lvl2pPr>
              <a:defRPr sz="6300" b="1">
                <a:solidFill>
                  <a:srgbClr val="F4F8FC"/>
                </a:solidFill>
                <a:latin typeface="Arial"/>
                <a:ea typeface="Arial"/>
                <a:cs typeface="Arial"/>
              </a:defRPr>
            </a:lvl2pPr>
            <a:lvl3pPr>
              <a:defRPr sz="6300" b="1">
                <a:solidFill>
                  <a:srgbClr val="F4F8FC"/>
                </a:solidFill>
                <a:latin typeface="Arial"/>
                <a:ea typeface="Arial"/>
                <a:cs typeface="Arial"/>
              </a:defRPr>
            </a:lvl3pPr>
            <a:lvl4pPr>
              <a:defRPr sz="6300" b="1">
                <a:solidFill>
                  <a:srgbClr val="F4F8FC"/>
                </a:solidFill>
                <a:latin typeface="Arial"/>
                <a:ea typeface="Arial"/>
                <a:cs typeface="Arial"/>
              </a:defRPr>
            </a:lvl4pPr>
            <a:lvl5pPr>
              <a:defRPr sz="6300" b="1">
                <a:solidFill>
                  <a:srgbClr val="F4F8FC"/>
                </a:solidFill>
                <a:latin typeface="Arial"/>
                <a:ea typeface="Arial"/>
                <a:cs typeface="Arial"/>
              </a:defRPr>
            </a:lvl5pPr>
            <a:lvl6pPr>
              <a:defRPr sz="6300" b="1">
                <a:solidFill>
                  <a:srgbClr val="F4F8FC"/>
                </a:solidFill>
                <a:latin typeface="Arial"/>
                <a:ea typeface="Arial"/>
                <a:cs typeface="Arial"/>
              </a:defRPr>
            </a:lvl6pPr>
            <a:lvl7pPr>
              <a:defRPr sz="6300" b="1">
                <a:solidFill>
                  <a:srgbClr val="F4F8FC"/>
                </a:solidFill>
                <a:latin typeface="Arial"/>
                <a:ea typeface="Arial"/>
                <a:cs typeface="Arial"/>
              </a:defRPr>
            </a:lvl7pPr>
            <a:lvl8pPr>
              <a:defRPr sz="6300" b="1">
                <a:solidFill>
                  <a:srgbClr val="F4F8FC"/>
                </a:solidFill>
                <a:latin typeface="Arial"/>
                <a:ea typeface="Arial"/>
                <a:cs typeface="Arial"/>
              </a:defRPr>
            </a:lvl8pPr>
            <a:lvl9pPr>
              <a:defRPr sz="6300" b="1">
                <a:solidFill>
                  <a:srgbClr val="F4F8FC"/>
                </a:solidFill>
                <a:latin typeface="Arial"/>
                <a:ea typeface="Arial"/>
                <a:cs typeface="Arial"/>
              </a:defRPr>
            </a:lvl9pPr>
          </a:lstStyle>
          <a:p xmlns:a="http://schemas.openxmlformats.org/drawingml/2006/main">
            <a:pPr>
              <a:defRPr sz="6300" b="1">
                <a:solidFill>
                  <a:srgbClr val="F4F8FC"/>
                </a:solidFill>
                <a:latin typeface="Arial"/>
                <a:ea typeface="Arial"/>
                <a:cs typeface="Arial"/>
              </a:defRPr>
            </a:pPr>
            <a:r>
              <a:rPr sz="6300" b="1">
                <a:solidFill>
                  <a:srgbClr val="F4F8FC"/>
                </a:solidFill>
                <a:latin typeface="Arial"/>
                <a:ea typeface="Arial"/>
                <a:cs typeface="Arial"/>
              </a:rPr>
              <a:t>€5 million</a:t>
            </a:r>
          </a:p>
        </p:txBody>
      </p:sp>
      <p:sp>
        <p:nvSpPr>
          <p:cNvPr id="4" name="">
            <a:extLst xmlns:a="http://schemas.openxmlformats.org/drawingml/2006/main">
              <a:ext uri="{FF2B5EF4-FFF2-40B4-BE49-F238E27FC236}">
                <a16:creationId xmlns:a16="http://schemas.microsoft.com/office/drawing/2014/main" id="{7CF10EEA-83FD-4EC0-BED2-A5B19273B38C}"/>
              </a:ext>
            </a:extLst>
          </p:cNvPr>
          <p:cNvSpPr>
            <a:spLocks xmlns:a="http://schemas.openxmlformats.org/drawingml/2006/main" noGrp="1"/>
          </p:cNvSpPr>
          <p:nvPr/>
        </p:nvSpPr>
        <p:spPr>
          <a:xfrm xmlns:a="http://schemas.openxmlformats.org/drawingml/2006/main">
            <a:off x="609600" y="3333750"/>
            <a:ext cx="495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assumed project budget</a:t>
            </a:r>
          </a:p>
        </p:txBody>
      </p:sp>
      <p:sp>
        <p:nvSpPr>
          <p:cNvPr id="5" name="">
            <a:extLst xmlns:a="http://schemas.openxmlformats.org/drawingml/2006/main">
              <a:ext uri="{FF2B5EF4-FFF2-40B4-BE49-F238E27FC236}">
                <a16:creationId xmlns:a16="http://schemas.microsoft.com/office/drawing/2014/main" id="{8BD014D9-98BC-4CB6-AB34-2F0B63352002}"/>
              </a:ext>
            </a:extLst>
          </p:cNvPr>
          <p:cNvSpPr>
            <a:spLocks xmlns:a="http://schemas.openxmlformats.org/drawingml/2006/main" noGrp="1"/>
          </p:cNvSpPr>
          <p:nvPr/>
        </p:nvSpPr>
        <p:spPr>
          <a:xfrm xmlns:a="http://schemas.openxmlformats.org/drawingml/2006/main">
            <a:off x="6191250" y="2286000"/>
            <a:ext cx="5429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500" b="1">
                <a:solidFill>
                  <a:srgbClr val="6BDBF8"/>
                </a:solidFill>
                <a:latin typeface="Arial"/>
                <a:ea typeface="Arial"/>
                <a:cs typeface="Arial"/>
              </a:defRPr>
            </a:defPPr>
            <a:lvl1pPr>
              <a:defRPr sz="4500" b="1">
                <a:solidFill>
                  <a:srgbClr val="6BDBF8"/>
                </a:solidFill>
                <a:latin typeface="Arial"/>
                <a:ea typeface="Arial"/>
                <a:cs typeface="Arial"/>
              </a:defRPr>
            </a:lvl1pPr>
            <a:lvl2pPr>
              <a:defRPr sz="4500" b="1">
                <a:solidFill>
                  <a:srgbClr val="6BDBF8"/>
                </a:solidFill>
                <a:latin typeface="Arial"/>
                <a:ea typeface="Arial"/>
                <a:cs typeface="Arial"/>
              </a:defRPr>
            </a:lvl2pPr>
            <a:lvl3pPr>
              <a:defRPr sz="4500" b="1">
                <a:solidFill>
                  <a:srgbClr val="6BDBF8"/>
                </a:solidFill>
                <a:latin typeface="Arial"/>
                <a:ea typeface="Arial"/>
                <a:cs typeface="Arial"/>
              </a:defRPr>
            </a:lvl3pPr>
            <a:lvl4pPr>
              <a:defRPr sz="4500" b="1">
                <a:solidFill>
                  <a:srgbClr val="6BDBF8"/>
                </a:solidFill>
                <a:latin typeface="Arial"/>
                <a:ea typeface="Arial"/>
                <a:cs typeface="Arial"/>
              </a:defRPr>
            </a:lvl4pPr>
            <a:lvl5pPr>
              <a:defRPr sz="4500" b="1">
                <a:solidFill>
                  <a:srgbClr val="6BDBF8"/>
                </a:solidFill>
                <a:latin typeface="Arial"/>
                <a:ea typeface="Arial"/>
                <a:cs typeface="Arial"/>
              </a:defRPr>
            </a:lvl5pPr>
            <a:lvl6pPr>
              <a:defRPr sz="4500" b="1">
                <a:solidFill>
                  <a:srgbClr val="6BDBF8"/>
                </a:solidFill>
                <a:latin typeface="Arial"/>
                <a:ea typeface="Arial"/>
                <a:cs typeface="Arial"/>
              </a:defRPr>
            </a:lvl6pPr>
            <a:lvl7pPr>
              <a:defRPr sz="4500" b="1">
                <a:solidFill>
                  <a:srgbClr val="6BDBF8"/>
                </a:solidFill>
                <a:latin typeface="Arial"/>
                <a:ea typeface="Arial"/>
                <a:cs typeface="Arial"/>
              </a:defRPr>
            </a:lvl7pPr>
            <a:lvl8pPr>
              <a:defRPr sz="4500" b="1">
                <a:solidFill>
                  <a:srgbClr val="6BDBF8"/>
                </a:solidFill>
                <a:latin typeface="Arial"/>
                <a:ea typeface="Arial"/>
                <a:cs typeface="Arial"/>
              </a:defRPr>
            </a:lvl8pPr>
            <a:lvl9pPr>
              <a:defRPr sz="4500" b="1">
                <a:solidFill>
                  <a:srgbClr val="6BDBF8"/>
                </a:solidFill>
                <a:latin typeface="Arial"/>
                <a:ea typeface="Arial"/>
                <a:cs typeface="Arial"/>
              </a:defRPr>
            </a:lvl9pPr>
          </a:lstStyle>
          <a:p xmlns:a="http://schemas.openxmlformats.org/drawingml/2006/main">
            <a:pPr>
              <a:defRPr sz="4500" b="1">
                <a:solidFill>
                  <a:srgbClr val="6BDBF8"/>
                </a:solidFill>
                <a:latin typeface="Arial"/>
                <a:ea typeface="Arial"/>
                <a:cs typeface="Arial"/>
              </a:defRPr>
            </a:pPr>
            <a:r>
              <a:rPr sz="4500" b="1">
                <a:solidFill>
                  <a:srgbClr val="6BDBF8"/>
                </a:solidFill>
                <a:latin typeface="Arial"/>
                <a:ea typeface="Arial"/>
                <a:cs typeface="Arial"/>
              </a:rPr>
              <a:t>1% = €50,000</a:t>
            </a:r>
          </a:p>
        </p:txBody>
      </p:sp>
      <p:sp>
        <p:nvSpPr>
          <p:cNvPr id="6" name="">
            <a:extLst xmlns:a="http://schemas.openxmlformats.org/drawingml/2006/main">
              <a:ext uri="{FF2B5EF4-FFF2-40B4-BE49-F238E27FC236}">
                <a16:creationId xmlns:a16="http://schemas.microsoft.com/office/drawing/2014/main" id="{6100B232-E0E6-418E-859B-6F5812DEB28F}"/>
              </a:ext>
            </a:extLst>
          </p:cNvPr>
          <p:cNvSpPr>
            <a:spLocks xmlns:a="http://schemas.openxmlformats.org/drawingml/2006/main" noGrp="1"/>
          </p:cNvSpPr>
          <p:nvPr/>
        </p:nvSpPr>
        <p:spPr>
          <a:xfrm xmlns:a="http://schemas.openxmlformats.org/drawingml/2006/main">
            <a:off x="6191250" y="3333750"/>
            <a:ext cx="5334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B5C7D5"/>
                </a:solidFill>
                <a:latin typeface="Arial"/>
                <a:ea typeface="Arial"/>
                <a:cs typeface="Arial"/>
              </a:defRPr>
            </a:defPPr>
            <a:lvl1pPr>
              <a:defRPr sz="2025" b="0">
                <a:solidFill>
                  <a:srgbClr val="B5C7D5"/>
                </a:solidFill>
                <a:latin typeface="Arial"/>
                <a:ea typeface="Arial"/>
                <a:cs typeface="Arial"/>
              </a:defRPr>
            </a:lvl1pPr>
            <a:lvl2pPr>
              <a:defRPr sz="2025" b="0">
                <a:solidFill>
                  <a:srgbClr val="B5C7D5"/>
                </a:solidFill>
                <a:latin typeface="Arial"/>
                <a:ea typeface="Arial"/>
                <a:cs typeface="Arial"/>
              </a:defRPr>
            </a:lvl2pPr>
            <a:lvl3pPr>
              <a:defRPr sz="2025" b="0">
                <a:solidFill>
                  <a:srgbClr val="B5C7D5"/>
                </a:solidFill>
                <a:latin typeface="Arial"/>
                <a:ea typeface="Arial"/>
                <a:cs typeface="Arial"/>
              </a:defRPr>
            </a:lvl3pPr>
            <a:lvl4pPr>
              <a:defRPr sz="2025" b="0">
                <a:solidFill>
                  <a:srgbClr val="B5C7D5"/>
                </a:solidFill>
                <a:latin typeface="Arial"/>
                <a:ea typeface="Arial"/>
                <a:cs typeface="Arial"/>
              </a:defRPr>
            </a:lvl4pPr>
            <a:lvl5pPr>
              <a:defRPr sz="2025" b="0">
                <a:solidFill>
                  <a:srgbClr val="B5C7D5"/>
                </a:solidFill>
                <a:latin typeface="Arial"/>
                <a:ea typeface="Arial"/>
                <a:cs typeface="Arial"/>
              </a:defRPr>
            </a:lvl5pPr>
            <a:lvl6pPr>
              <a:defRPr sz="2025" b="0">
                <a:solidFill>
                  <a:srgbClr val="B5C7D5"/>
                </a:solidFill>
                <a:latin typeface="Arial"/>
                <a:ea typeface="Arial"/>
                <a:cs typeface="Arial"/>
              </a:defRPr>
            </a:lvl6pPr>
            <a:lvl7pPr>
              <a:defRPr sz="2025" b="0">
                <a:solidFill>
                  <a:srgbClr val="B5C7D5"/>
                </a:solidFill>
                <a:latin typeface="Arial"/>
                <a:ea typeface="Arial"/>
                <a:cs typeface="Arial"/>
              </a:defRPr>
            </a:lvl7pPr>
            <a:lvl8pPr>
              <a:defRPr sz="2025" b="0">
                <a:solidFill>
                  <a:srgbClr val="B5C7D5"/>
                </a:solidFill>
                <a:latin typeface="Arial"/>
                <a:ea typeface="Arial"/>
                <a:cs typeface="Arial"/>
              </a:defRPr>
            </a:lvl8pPr>
            <a:lvl9pPr>
              <a:defRPr sz="2025" b="0">
                <a:solidFill>
                  <a:srgbClr val="B5C7D5"/>
                </a:solidFill>
                <a:latin typeface="Arial"/>
                <a:ea typeface="Arial"/>
                <a:cs typeface="Arial"/>
              </a:defRPr>
            </a:lvl9pPr>
          </a:lstStyle>
          <a:p xmlns:a="http://schemas.openxmlformats.org/drawingml/2006/main">
            <a:pPr>
              <a:defRPr sz="2025" b="0">
                <a:solidFill>
                  <a:srgbClr val="B5C7D5"/>
                </a:solidFill>
                <a:latin typeface="Arial"/>
                <a:ea typeface="Arial"/>
                <a:cs typeface="Arial"/>
              </a:defRPr>
            </a:pPr>
            <a:r>
              <a:rPr sz="2025" b="0">
                <a:solidFill>
                  <a:srgbClr val="B5C7D5"/>
                </a:solidFill>
                <a:latin typeface="Arial"/>
                <a:ea typeface="Arial"/>
                <a:cs typeface="Arial"/>
              </a:rPr>
              <a:t>assumed avoidable additional costs</a:t>
            </a:r>
          </a:p>
        </p:txBody>
      </p:sp>
      <p:sp>
        <p:nvSpPr>
          <p:cNvPr id="7" name="">
            <a:extLst xmlns:a="http://schemas.openxmlformats.org/drawingml/2006/main">
              <a:ext uri="{FF2B5EF4-FFF2-40B4-BE49-F238E27FC236}">
                <a16:creationId xmlns:a16="http://schemas.microsoft.com/office/drawing/2014/main" id="{FCECB53A-40B1-4A82-B575-C4F12B3FC56C}"/>
              </a:ext>
            </a:extLst>
          </p:cNvPr>
          <p:cNvSpPr>
            <a:spLocks xmlns:a="http://schemas.openxmlformats.org/drawingml/2006/main" noGrp="1"/>
          </p:cNvSpPr>
          <p:nvPr/>
        </p:nvSpPr>
        <p:spPr>
          <a:xfrm xmlns:a="http://schemas.openxmlformats.org/drawingml/2006/main">
            <a:off x="609600" y="4457700"/>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FFBC67"/>
                </a:solidFill>
                <a:latin typeface="Arial"/>
                <a:ea typeface="Arial"/>
                <a:cs typeface="Arial"/>
              </a:defRPr>
            </a:defPPr>
            <a:lvl1pPr>
              <a:defRPr sz="3600" b="1">
                <a:solidFill>
                  <a:srgbClr val="FFBC67"/>
                </a:solidFill>
                <a:latin typeface="Arial"/>
                <a:ea typeface="Arial"/>
                <a:cs typeface="Arial"/>
              </a:defRPr>
            </a:lvl1pPr>
            <a:lvl2pPr>
              <a:defRPr sz="3600" b="1">
                <a:solidFill>
                  <a:srgbClr val="FFBC67"/>
                </a:solidFill>
                <a:latin typeface="Arial"/>
                <a:ea typeface="Arial"/>
                <a:cs typeface="Arial"/>
              </a:defRPr>
            </a:lvl2pPr>
            <a:lvl3pPr>
              <a:defRPr sz="3600" b="1">
                <a:solidFill>
                  <a:srgbClr val="FFBC67"/>
                </a:solidFill>
                <a:latin typeface="Arial"/>
                <a:ea typeface="Arial"/>
                <a:cs typeface="Arial"/>
              </a:defRPr>
            </a:lvl3pPr>
            <a:lvl4pPr>
              <a:defRPr sz="3600" b="1">
                <a:solidFill>
                  <a:srgbClr val="FFBC67"/>
                </a:solidFill>
                <a:latin typeface="Arial"/>
                <a:ea typeface="Arial"/>
                <a:cs typeface="Arial"/>
              </a:defRPr>
            </a:lvl4pPr>
            <a:lvl5pPr>
              <a:defRPr sz="3600" b="1">
                <a:solidFill>
                  <a:srgbClr val="FFBC67"/>
                </a:solidFill>
                <a:latin typeface="Arial"/>
                <a:ea typeface="Arial"/>
                <a:cs typeface="Arial"/>
              </a:defRPr>
            </a:lvl5pPr>
            <a:lvl6pPr>
              <a:defRPr sz="3600" b="1">
                <a:solidFill>
                  <a:srgbClr val="FFBC67"/>
                </a:solidFill>
                <a:latin typeface="Arial"/>
                <a:ea typeface="Arial"/>
                <a:cs typeface="Arial"/>
              </a:defRPr>
            </a:lvl6pPr>
            <a:lvl7pPr>
              <a:defRPr sz="3600" b="1">
                <a:solidFill>
                  <a:srgbClr val="FFBC67"/>
                </a:solidFill>
                <a:latin typeface="Arial"/>
                <a:ea typeface="Arial"/>
                <a:cs typeface="Arial"/>
              </a:defRPr>
            </a:lvl7pPr>
            <a:lvl8pPr>
              <a:defRPr sz="3600" b="1">
                <a:solidFill>
                  <a:srgbClr val="FFBC67"/>
                </a:solidFill>
                <a:latin typeface="Arial"/>
                <a:ea typeface="Arial"/>
                <a:cs typeface="Arial"/>
              </a:defRPr>
            </a:lvl8pPr>
            <a:lvl9pPr>
              <a:defRPr sz="3600" b="1">
                <a:solidFill>
                  <a:srgbClr val="FFBC67"/>
                </a:solidFill>
                <a:latin typeface="Arial"/>
                <a:ea typeface="Arial"/>
                <a:cs typeface="Arial"/>
              </a:defRPr>
            </a:lvl9pPr>
          </a:lstStyle>
          <a:p xmlns:a="http://schemas.openxmlformats.org/drawingml/2006/main">
            <a:pPr>
              <a:defRPr sz="3600" b="1">
                <a:solidFill>
                  <a:srgbClr val="FFBC67"/>
                </a:solidFill>
                <a:latin typeface="Arial"/>
                <a:ea typeface="Arial"/>
                <a:cs typeface="Arial"/>
              </a:defRPr>
            </a:pPr>
            <a:r>
              <a:rPr sz="3600" b="1">
                <a:solidFill>
                  <a:srgbClr val="FFBC67"/>
                </a:solidFill>
                <a:latin typeface="Arial"/>
                <a:ea typeface="Arial"/>
                <a:cs typeface="Arial"/>
              </a:rPr>
              <a:t>€20,000</a:t>
            </a:r>
          </a:p>
        </p:txBody>
      </p:sp>
      <p:sp>
        <p:nvSpPr>
          <p:cNvPr id="8" name="">
            <a:extLst xmlns:a="http://schemas.openxmlformats.org/drawingml/2006/main">
              <a:ext uri="{FF2B5EF4-FFF2-40B4-BE49-F238E27FC236}">
                <a16:creationId xmlns:a16="http://schemas.microsoft.com/office/drawing/2014/main" id="{B649EDEA-EB70-49B7-9368-B6ABFD9BA9ED}"/>
              </a:ext>
            </a:extLst>
          </p:cNvPr>
          <p:cNvSpPr>
            <a:spLocks xmlns:a="http://schemas.openxmlformats.org/drawingml/2006/main" noGrp="1"/>
          </p:cNvSpPr>
          <p:nvPr/>
        </p:nvSpPr>
        <p:spPr>
          <a:xfrm xmlns:a="http://schemas.openxmlformats.org/drawingml/2006/main">
            <a:off x="609600" y="5238750"/>
            <a:ext cx="4953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assumed cost of the review</a:t>
            </a:r>
          </a:p>
        </p:txBody>
      </p:sp>
      <p:sp>
        <p:nvSpPr>
          <p:cNvPr id="9" name="">
            <a:extLst xmlns:a="http://schemas.openxmlformats.org/drawingml/2006/main">
              <a:ext uri="{FF2B5EF4-FFF2-40B4-BE49-F238E27FC236}">
                <a16:creationId xmlns:a16="http://schemas.microsoft.com/office/drawing/2014/main" id="{864F2478-953B-4BA8-9BCA-5CB4197D68F9}"/>
              </a:ext>
            </a:extLst>
          </p:cNvPr>
          <p:cNvSpPr>
            <a:spLocks xmlns:a="http://schemas.openxmlformats.org/drawingml/2006/main" noGrp="1"/>
          </p:cNvSpPr>
          <p:nvPr/>
        </p:nvSpPr>
        <p:spPr>
          <a:xfrm xmlns:a="http://schemas.openxmlformats.org/drawingml/2006/main">
            <a:off x="6191250" y="4457700"/>
            <a:ext cx="495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6BDBF8"/>
                </a:solidFill>
                <a:latin typeface="Arial"/>
                <a:ea typeface="Arial"/>
                <a:cs typeface="Arial"/>
              </a:defRPr>
            </a:defPPr>
            <a:lvl1pPr>
              <a:defRPr sz="3600" b="1">
                <a:solidFill>
                  <a:srgbClr val="6BDBF8"/>
                </a:solidFill>
                <a:latin typeface="Arial"/>
                <a:ea typeface="Arial"/>
                <a:cs typeface="Arial"/>
              </a:defRPr>
            </a:lvl1pPr>
            <a:lvl2pPr>
              <a:defRPr sz="3600" b="1">
                <a:solidFill>
                  <a:srgbClr val="6BDBF8"/>
                </a:solidFill>
                <a:latin typeface="Arial"/>
                <a:ea typeface="Arial"/>
                <a:cs typeface="Arial"/>
              </a:defRPr>
            </a:lvl2pPr>
            <a:lvl3pPr>
              <a:defRPr sz="3600" b="1">
                <a:solidFill>
                  <a:srgbClr val="6BDBF8"/>
                </a:solidFill>
                <a:latin typeface="Arial"/>
                <a:ea typeface="Arial"/>
                <a:cs typeface="Arial"/>
              </a:defRPr>
            </a:lvl3pPr>
            <a:lvl4pPr>
              <a:defRPr sz="3600" b="1">
                <a:solidFill>
                  <a:srgbClr val="6BDBF8"/>
                </a:solidFill>
                <a:latin typeface="Arial"/>
                <a:ea typeface="Arial"/>
                <a:cs typeface="Arial"/>
              </a:defRPr>
            </a:lvl4pPr>
            <a:lvl5pPr>
              <a:defRPr sz="3600" b="1">
                <a:solidFill>
                  <a:srgbClr val="6BDBF8"/>
                </a:solidFill>
                <a:latin typeface="Arial"/>
                <a:ea typeface="Arial"/>
                <a:cs typeface="Arial"/>
              </a:defRPr>
            </a:lvl5pPr>
            <a:lvl6pPr>
              <a:defRPr sz="3600" b="1">
                <a:solidFill>
                  <a:srgbClr val="6BDBF8"/>
                </a:solidFill>
                <a:latin typeface="Arial"/>
                <a:ea typeface="Arial"/>
                <a:cs typeface="Arial"/>
              </a:defRPr>
            </a:lvl6pPr>
            <a:lvl7pPr>
              <a:defRPr sz="3600" b="1">
                <a:solidFill>
                  <a:srgbClr val="6BDBF8"/>
                </a:solidFill>
                <a:latin typeface="Arial"/>
                <a:ea typeface="Arial"/>
                <a:cs typeface="Arial"/>
              </a:defRPr>
            </a:lvl7pPr>
            <a:lvl8pPr>
              <a:defRPr sz="3600" b="1">
                <a:solidFill>
                  <a:srgbClr val="6BDBF8"/>
                </a:solidFill>
                <a:latin typeface="Arial"/>
                <a:ea typeface="Arial"/>
                <a:cs typeface="Arial"/>
              </a:defRPr>
            </a:lvl8pPr>
            <a:lvl9pPr>
              <a:defRPr sz="3600" b="1">
                <a:solidFill>
                  <a:srgbClr val="6BDBF8"/>
                </a:solidFill>
                <a:latin typeface="Arial"/>
                <a:ea typeface="Arial"/>
                <a:cs typeface="Arial"/>
              </a:defRPr>
            </a:lvl9pPr>
          </a:lstStyle>
          <a:p xmlns:a="http://schemas.openxmlformats.org/drawingml/2006/main">
            <a:pPr>
              <a:defRPr sz="3600" b="1">
                <a:solidFill>
                  <a:srgbClr val="6BDBF8"/>
                </a:solidFill>
                <a:latin typeface="Arial"/>
                <a:ea typeface="Arial"/>
                <a:cs typeface="Arial"/>
              </a:defRPr>
            </a:pPr>
            <a:r>
              <a:rPr sz="3600" b="1">
                <a:solidFill>
                  <a:srgbClr val="6BDBF8"/>
                </a:solidFill>
                <a:latin typeface="Arial"/>
                <a:ea typeface="Arial"/>
                <a:cs typeface="Arial"/>
              </a:rPr>
              <a:t>€30,000</a:t>
            </a:r>
          </a:p>
        </p:txBody>
      </p:sp>
      <p:sp>
        <p:nvSpPr>
          <p:cNvPr id="10" name="">
            <a:extLst xmlns:a="http://schemas.openxmlformats.org/drawingml/2006/main">
              <a:ext uri="{FF2B5EF4-FFF2-40B4-BE49-F238E27FC236}">
                <a16:creationId xmlns:a16="http://schemas.microsoft.com/office/drawing/2014/main" id="{E4BC73FE-9796-4CBD-BE46-55E7E1A05091}"/>
              </a:ext>
            </a:extLst>
          </p:cNvPr>
          <p:cNvSpPr>
            <a:spLocks xmlns:a="http://schemas.openxmlformats.org/drawingml/2006/main" noGrp="1"/>
          </p:cNvSpPr>
          <p:nvPr/>
        </p:nvSpPr>
        <p:spPr>
          <a:xfrm xmlns:a="http://schemas.openxmlformats.org/drawingml/2006/main">
            <a:off x="6191250" y="5238750"/>
            <a:ext cx="5334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net benefit if all those costs are avoided</a:t>
            </a:r>
          </a:p>
        </p:txBody>
      </p:sp>
      <p:sp>
        <p:nvSpPr>
          <p:cNvPr id="11" name="">
            <a:extLst xmlns:a="http://schemas.openxmlformats.org/drawingml/2006/main">
              <a:ext uri="{FF2B5EF4-FFF2-40B4-BE49-F238E27FC236}">
                <a16:creationId xmlns:a16="http://schemas.microsoft.com/office/drawing/2014/main" id="{FCFD8CD2-087F-4183-9486-4F5D768CFA82}"/>
              </a:ext>
            </a:extLst>
          </p:cNvPr>
          <p:cNvSpPr>
            <a:spLocks xmlns:a="http://schemas.openxmlformats.org/drawingml/2006/main" noGrp="1"/>
          </p:cNvSpPr>
          <p:nvPr/>
        </p:nvSpPr>
        <p:spPr>
          <a:xfrm xmlns:a="http://schemas.openxmlformats.org/drawingml/2006/main">
            <a:off x="609600" y="61912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B5C7D5"/>
                </a:solidFill>
                <a:latin typeface="Arial"/>
                <a:ea typeface="Arial"/>
                <a:cs typeface="Arial"/>
              </a:defRPr>
            </a:defPPr>
            <a:lvl1pPr>
              <a:defRPr sz="1200" b="0">
                <a:solidFill>
                  <a:srgbClr val="B5C7D5"/>
                </a:solidFill>
                <a:latin typeface="Arial"/>
                <a:ea typeface="Arial"/>
                <a:cs typeface="Arial"/>
              </a:defRPr>
            </a:lvl1pPr>
            <a:lvl2pPr>
              <a:defRPr sz="1200" b="0">
                <a:solidFill>
                  <a:srgbClr val="B5C7D5"/>
                </a:solidFill>
                <a:latin typeface="Arial"/>
                <a:ea typeface="Arial"/>
                <a:cs typeface="Arial"/>
              </a:defRPr>
            </a:lvl2pPr>
            <a:lvl3pPr>
              <a:defRPr sz="1200" b="0">
                <a:solidFill>
                  <a:srgbClr val="B5C7D5"/>
                </a:solidFill>
                <a:latin typeface="Arial"/>
                <a:ea typeface="Arial"/>
                <a:cs typeface="Arial"/>
              </a:defRPr>
            </a:lvl3pPr>
            <a:lvl4pPr>
              <a:defRPr sz="1200" b="0">
                <a:solidFill>
                  <a:srgbClr val="B5C7D5"/>
                </a:solidFill>
                <a:latin typeface="Arial"/>
                <a:ea typeface="Arial"/>
                <a:cs typeface="Arial"/>
              </a:defRPr>
            </a:lvl4pPr>
            <a:lvl5pPr>
              <a:defRPr sz="1200" b="0">
                <a:solidFill>
                  <a:srgbClr val="B5C7D5"/>
                </a:solidFill>
                <a:latin typeface="Arial"/>
                <a:ea typeface="Arial"/>
                <a:cs typeface="Arial"/>
              </a:defRPr>
            </a:lvl5pPr>
            <a:lvl6pPr>
              <a:defRPr sz="1200" b="0">
                <a:solidFill>
                  <a:srgbClr val="B5C7D5"/>
                </a:solidFill>
                <a:latin typeface="Arial"/>
                <a:ea typeface="Arial"/>
                <a:cs typeface="Arial"/>
              </a:defRPr>
            </a:lvl6pPr>
            <a:lvl7pPr>
              <a:defRPr sz="1200" b="0">
                <a:solidFill>
                  <a:srgbClr val="B5C7D5"/>
                </a:solidFill>
                <a:latin typeface="Arial"/>
                <a:ea typeface="Arial"/>
                <a:cs typeface="Arial"/>
              </a:defRPr>
            </a:lvl7pPr>
            <a:lvl8pPr>
              <a:defRPr sz="1200" b="0">
                <a:solidFill>
                  <a:srgbClr val="B5C7D5"/>
                </a:solidFill>
                <a:latin typeface="Arial"/>
                <a:ea typeface="Arial"/>
                <a:cs typeface="Arial"/>
              </a:defRPr>
            </a:lvl8pPr>
            <a:lvl9pPr>
              <a:defRPr sz="1200" b="0">
                <a:solidFill>
                  <a:srgbClr val="B5C7D5"/>
                </a:solidFill>
                <a:latin typeface="Arial"/>
                <a:ea typeface="Arial"/>
                <a:cs typeface="Arial"/>
              </a:defRPr>
            </a:lvl9pPr>
          </a:lstStyle>
          <a:p xmlns:a="http://schemas.openxmlformats.org/drawingml/2006/main">
            <a:pPr>
              <a:defRPr sz="1200" b="0">
                <a:solidFill>
                  <a:srgbClr val="B5C7D5"/>
                </a:solidFill>
                <a:latin typeface="Arial"/>
                <a:ea typeface="Arial"/>
                <a:cs typeface="Arial"/>
              </a:defRPr>
            </a:pPr>
            <a:r>
              <a:rPr sz="1200" b="0">
                <a:solidFill>
                  <a:srgbClr val="B5C7D5"/>
                </a:solidFill>
                <a:latin typeface="Arial"/>
                <a:ea typeface="Arial"/>
                <a:cs typeface="Arial"/>
              </a:rPr>
              <a:t>Illustrative calculation. Implementation costs and likelihood of occurrence change the result.</a:t>
            </a:r>
          </a:p>
        </p:txBody>
      </p:sp>
    </p:spTree>
    <p:extLst>
      <p:ext uri="{BB962C8B-B14F-4D97-AF65-F5344CB8AC3E}">
        <p14:creationId xmlns:p14="http://schemas.microsoft.com/office/powerpoint/2010/main" val="1613735764"/>
      </p:ext>
    </p:extLst>
  </p:cSld>
</p:sld>
</file>

<file path=ppt/slides/slide12.xml><?xml version="1.0" encoding="utf-8"?>
<p:sld xmlns:p="http://schemas.openxmlformats.org/presentationml/2006/main">
  <p:cSld>
    <p:bg>
      <p:bgPr>
        <a:solidFill xmlns:a="http://schemas.openxmlformats.org/drawingml/2006/main">
          <a:srgbClr val="04132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C7CBEC1-70D7-459E-89D6-9D6477BED2AB}"/>
              </a:ext>
            </a:extLst>
          </p:cNvPr>
          <p:cNvPicPr>
            <a:picLocks xmlns:a="http://schemas.openxmlformats.org/drawingml/2006/main" noChangeAspect="1"/>
          </p:cNvPicPr>
          <p:nvPr/>
        </p:nvPicPr>
        <p:blipFill>
          <a:blip xmlns:r="http://schemas.openxmlformats.org/officeDocument/2006/relationships" xmlns:a="http://schemas.openxmlformats.org/drawingml/2006/main" r:embed="R98a9fda66824417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D094E7-61F4-4837-9EC7-F46E93978813}"/>
              </a:ext>
            </a:extLst>
          </p:cNvPr>
          <p:cNvSpPr>
            <a:spLocks xmlns:a="http://schemas.openxmlformats.org/drawingml/2006/main" noGrp="1"/>
          </p:cNvSpPr>
          <p:nvPr/>
        </p:nvSpPr>
        <p:spPr>
          <a:xfrm xmlns:a="http://schemas.openxmlformats.org/drawingml/2006/main">
            <a:off x="11201400" y="626745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125" b="0">
                <a:solidFill>
                  <a:srgbClr val="B5C7D5"/>
                </a:solidFill>
                <a:latin typeface="Arial"/>
                <a:ea typeface="Arial"/>
                <a:cs typeface="Arial"/>
              </a:defRPr>
            </a:defPPr>
            <a:lvl1pPr>
              <a:defRPr sz="1125" b="0">
                <a:solidFill>
                  <a:srgbClr val="B5C7D5"/>
                </a:solidFill>
                <a:latin typeface="Arial"/>
                <a:ea typeface="Arial"/>
                <a:cs typeface="Arial"/>
              </a:defRPr>
            </a:lvl1pPr>
            <a:lvl2pPr>
              <a:defRPr sz="1125" b="0">
                <a:solidFill>
                  <a:srgbClr val="B5C7D5"/>
                </a:solidFill>
                <a:latin typeface="Arial"/>
                <a:ea typeface="Arial"/>
                <a:cs typeface="Arial"/>
              </a:defRPr>
            </a:lvl2pPr>
            <a:lvl3pPr>
              <a:defRPr sz="1125" b="0">
                <a:solidFill>
                  <a:srgbClr val="B5C7D5"/>
                </a:solidFill>
                <a:latin typeface="Arial"/>
                <a:ea typeface="Arial"/>
                <a:cs typeface="Arial"/>
              </a:defRPr>
            </a:lvl3pPr>
            <a:lvl4pPr>
              <a:defRPr sz="1125" b="0">
                <a:solidFill>
                  <a:srgbClr val="B5C7D5"/>
                </a:solidFill>
                <a:latin typeface="Arial"/>
                <a:ea typeface="Arial"/>
                <a:cs typeface="Arial"/>
              </a:defRPr>
            </a:lvl4pPr>
            <a:lvl5pPr>
              <a:defRPr sz="1125" b="0">
                <a:solidFill>
                  <a:srgbClr val="B5C7D5"/>
                </a:solidFill>
                <a:latin typeface="Arial"/>
                <a:ea typeface="Arial"/>
                <a:cs typeface="Arial"/>
              </a:defRPr>
            </a:lvl5pPr>
            <a:lvl6pPr>
              <a:defRPr sz="1125" b="0">
                <a:solidFill>
                  <a:srgbClr val="B5C7D5"/>
                </a:solidFill>
                <a:latin typeface="Arial"/>
                <a:ea typeface="Arial"/>
                <a:cs typeface="Arial"/>
              </a:defRPr>
            </a:lvl6pPr>
            <a:lvl7pPr>
              <a:defRPr sz="1125" b="0">
                <a:solidFill>
                  <a:srgbClr val="B5C7D5"/>
                </a:solidFill>
                <a:latin typeface="Arial"/>
                <a:ea typeface="Arial"/>
                <a:cs typeface="Arial"/>
              </a:defRPr>
            </a:lvl7pPr>
            <a:lvl8pPr>
              <a:defRPr sz="1125" b="0">
                <a:solidFill>
                  <a:srgbClr val="B5C7D5"/>
                </a:solidFill>
                <a:latin typeface="Arial"/>
                <a:ea typeface="Arial"/>
                <a:cs typeface="Arial"/>
              </a:defRPr>
            </a:lvl8pPr>
            <a:lvl9pPr>
              <a:defRPr sz="1125" b="0">
                <a:solidFill>
                  <a:srgbClr val="B5C7D5"/>
                </a:solidFill>
                <a:latin typeface="Arial"/>
                <a:ea typeface="Arial"/>
                <a:cs typeface="Arial"/>
              </a:defRPr>
            </a:lvl9pPr>
          </a:lstStyle>
          <a:p xmlns:a="http://schemas.openxmlformats.org/drawingml/2006/main">
            <a:pPr>
              <a:defRPr sz="1125" b="0">
                <a:solidFill>
                  <a:srgbClr val="B5C7D5"/>
                </a:solidFill>
                <a:latin typeface="Arial"/>
                <a:ea typeface="Arial"/>
                <a:cs typeface="Arial"/>
              </a:defRPr>
            </a:pPr>
            <a:r>
              <a:rPr sz="1125" b="0">
                <a:solidFill>
                  <a:srgbClr val="B5C7D5"/>
                </a:solidFill>
                <a:latin typeface="Arial"/>
                <a:ea typeface="Arial"/>
                <a:cs typeface="Arial"/>
              </a:rPr>
              <a:t>12</a:t>
            </a:r>
          </a:p>
        </p:txBody>
      </p:sp>
      <p:sp>
        <p:nvSpPr>
          <p:cNvPr id="3" name="">
            <a:extLst xmlns:a="http://schemas.openxmlformats.org/drawingml/2006/main">
              <a:ext uri="{FF2B5EF4-FFF2-40B4-BE49-F238E27FC236}">
                <a16:creationId xmlns:a16="http://schemas.microsoft.com/office/drawing/2014/main" id="{41DD4487-D3D9-4FE3-824E-46C999B4A885}"/>
              </a:ext>
            </a:extLst>
          </p:cNvPr>
          <p:cNvSpPr>
            <a:spLocks xmlns:a="http://schemas.openxmlformats.org/drawingml/2006/main" noGrp="1"/>
          </p:cNvSpPr>
          <p:nvPr/>
        </p:nvSpPr>
        <p:spPr>
          <a:xfrm xmlns:a="http://schemas.openxmlformats.org/drawingml/2006/main">
            <a:off x="609600" y="495300"/>
            <a:ext cx="76200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F4F8FC"/>
                </a:solidFill>
                <a:latin typeface="Arial"/>
                <a:ea typeface="Arial"/>
                <a:cs typeface="Arial"/>
              </a:defRPr>
            </a:defPPr>
            <a:lvl1pPr>
              <a:defRPr sz="3900" b="1">
                <a:solidFill>
                  <a:srgbClr val="F4F8FC"/>
                </a:solidFill>
                <a:latin typeface="Arial"/>
                <a:ea typeface="Arial"/>
                <a:cs typeface="Arial"/>
              </a:defRPr>
            </a:lvl1pPr>
            <a:lvl2pPr>
              <a:defRPr sz="3900" b="1">
                <a:solidFill>
                  <a:srgbClr val="F4F8FC"/>
                </a:solidFill>
                <a:latin typeface="Arial"/>
                <a:ea typeface="Arial"/>
                <a:cs typeface="Arial"/>
              </a:defRPr>
            </a:lvl2pPr>
            <a:lvl3pPr>
              <a:defRPr sz="3900" b="1">
                <a:solidFill>
                  <a:srgbClr val="F4F8FC"/>
                </a:solidFill>
                <a:latin typeface="Arial"/>
                <a:ea typeface="Arial"/>
                <a:cs typeface="Arial"/>
              </a:defRPr>
            </a:lvl3pPr>
            <a:lvl4pPr>
              <a:defRPr sz="3900" b="1">
                <a:solidFill>
                  <a:srgbClr val="F4F8FC"/>
                </a:solidFill>
                <a:latin typeface="Arial"/>
                <a:ea typeface="Arial"/>
                <a:cs typeface="Arial"/>
              </a:defRPr>
            </a:lvl4pPr>
            <a:lvl5pPr>
              <a:defRPr sz="3900" b="1">
                <a:solidFill>
                  <a:srgbClr val="F4F8FC"/>
                </a:solidFill>
                <a:latin typeface="Arial"/>
                <a:ea typeface="Arial"/>
                <a:cs typeface="Arial"/>
              </a:defRPr>
            </a:lvl5pPr>
            <a:lvl6pPr>
              <a:defRPr sz="3900" b="1">
                <a:solidFill>
                  <a:srgbClr val="F4F8FC"/>
                </a:solidFill>
                <a:latin typeface="Arial"/>
                <a:ea typeface="Arial"/>
                <a:cs typeface="Arial"/>
              </a:defRPr>
            </a:lvl6pPr>
            <a:lvl7pPr>
              <a:defRPr sz="3900" b="1">
                <a:solidFill>
                  <a:srgbClr val="F4F8FC"/>
                </a:solidFill>
                <a:latin typeface="Arial"/>
                <a:ea typeface="Arial"/>
                <a:cs typeface="Arial"/>
              </a:defRPr>
            </a:lvl7pPr>
            <a:lvl8pPr>
              <a:defRPr sz="3900" b="1">
                <a:solidFill>
                  <a:srgbClr val="F4F8FC"/>
                </a:solidFill>
                <a:latin typeface="Arial"/>
                <a:ea typeface="Arial"/>
                <a:cs typeface="Arial"/>
              </a:defRPr>
            </a:lvl8pPr>
            <a:lvl9pPr>
              <a:defRPr sz="3900" b="1">
                <a:solidFill>
                  <a:srgbClr val="F4F8FC"/>
                </a:solidFill>
                <a:latin typeface="Arial"/>
                <a:ea typeface="Arial"/>
                <a:cs typeface="Arial"/>
              </a:defRPr>
            </a:lvl9pPr>
          </a:lstStyle>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The starting point:</a:t>
            </a:r>
          </a:p>
          <a:p xmlns:a="http://schemas.openxmlformats.org/drawingml/2006/main">
            <a:pPr>
              <a:defRPr sz="3900" b="1">
                <a:solidFill>
                  <a:srgbClr val="F4F8FC"/>
                </a:solidFill>
                <a:latin typeface="Arial"/>
                <a:ea typeface="Arial"/>
                <a:cs typeface="Arial"/>
              </a:defRPr>
            </a:pPr>
            <a:r>
              <a:rPr sz="3900" b="1">
                <a:solidFill>
                  <a:srgbClr val="F4F8FC"/>
                </a:solidFill>
                <a:latin typeface="Arial"/>
                <a:ea typeface="Arial"/>
                <a:cs typeface="Arial"/>
              </a:rPr>
              <a:t>a focused project review</a:t>
            </a:r>
          </a:p>
        </p:txBody>
      </p:sp>
      <p:sp>
        <p:nvSpPr>
          <p:cNvPr id="4" name="">
            <a:extLst xmlns:a="http://schemas.openxmlformats.org/drawingml/2006/main">
              <a:ext uri="{FF2B5EF4-FFF2-40B4-BE49-F238E27FC236}">
                <a16:creationId xmlns:a16="http://schemas.microsoft.com/office/drawing/2014/main" id="{499AD98D-2E59-4DDA-9AC8-6F07A7DAAA48}"/>
              </a:ext>
            </a:extLst>
          </p:cNvPr>
          <p:cNvSpPr>
            <a:spLocks xmlns:a="http://schemas.openxmlformats.org/drawingml/2006/main" noGrp="1"/>
          </p:cNvSpPr>
          <p:nvPr/>
        </p:nvSpPr>
        <p:spPr>
          <a:xfrm xmlns:a="http://schemas.openxmlformats.org/drawingml/2006/main">
            <a:off x="609600" y="2209800"/>
            <a:ext cx="6667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6BDBF8"/>
                </a:solidFill>
                <a:latin typeface="Arial"/>
                <a:ea typeface="Arial"/>
                <a:cs typeface="Arial"/>
              </a:defRPr>
            </a:defPPr>
            <a:lvl1pPr>
              <a:defRPr sz="2400" b="1">
                <a:solidFill>
                  <a:srgbClr val="6BDBF8"/>
                </a:solidFill>
                <a:latin typeface="Arial"/>
                <a:ea typeface="Arial"/>
                <a:cs typeface="Arial"/>
              </a:defRPr>
            </a:lvl1pPr>
            <a:lvl2pPr>
              <a:defRPr sz="2400" b="1">
                <a:solidFill>
                  <a:srgbClr val="6BDBF8"/>
                </a:solidFill>
                <a:latin typeface="Arial"/>
                <a:ea typeface="Arial"/>
                <a:cs typeface="Arial"/>
              </a:defRPr>
            </a:lvl2pPr>
            <a:lvl3pPr>
              <a:defRPr sz="2400" b="1">
                <a:solidFill>
                  <a:srgbClr val="6BDBF8"/>
                </a:solidFill>
                <a:latin typeface="Arial"/>
                <a:ea typeface="Arial"/>
                <a:cs typeface="Arial"/>
              </a:defRPr>
            </a:lvl3pPr>
            <a:lvl4pPr>
              <a:defRPr sz="2400" b="1">
                <a:solidFill>
                  <a:srgbClr val="6BDBF8"/>
                </a:solidFill>
                <a:latin typeface="Arial"/>
                <a:ea typeface="Arial"/>
                <a:cs typeface="Arial"/>
              </a:defRPr>
            </a:lvl4pPr>
            <a:lvl5pPr>
              <a:defRPr sz="2400" b="1">
                <a:solidFill>
                  <a:srgbClr val="6BDBF8"/>
                </a:solidFill>
                <a:latin typeface="Arial"/>
                <a:ea typeface="Arial"/>
                <a:cs typeface="Arial"/>
              </a:defRPr>
            </a:lvl5pPr>
            <a:lvl6pPr>
              <a:defRPr sz="2400" b="1">
                <a:solidFill>
                  <a:srgbClr val="6BDBF8"/>
                </a:solidFill>
                <a:latin typeface="Arial"/>
                <a:ea typeface="Arial"/>
                <a:cs typeface="Arial"/>
              </a:defRPr>
            </a:lvl6pPr>
            <a:lvl7pPr>
              <a:defRPr sz="2400" b="1">
                <a:solidFill>
                  <a:srgbClr val="6BDBF8"/>
                </a:solidFill>
                <a:latin typeface="Arial"/>
                <a:ea typeface="Arial"/>
                <a:cs typeface="Arial"/>
              </a:defRPr>
            </a:lvl7pPr>
            <a:lvl8pPr>
              <a:defRPr sz="2400" b="1">
                <a:solidFill>
                  <a:srgbClr val="6BDBF8"/>
                </a:solidFill>
                <a:latin typeface="Arial"/>
                <a:ea typeface="Arial"/>
                <a:cs typeface="Arial"/>
              </a:defRPr>
            </a:lvl8pPr>
            <a:lvl9pPr>
              <a:defRPr sz="2400" b="1">
                <a:solidFill>
                  <a:srgbClr val="6BDBF8"/>
                </a:solidFill>
                <a:latin typeface="Arial"/>
                <a:ea typeface="Arial"/>
                <a:cs typeface="Arial"/>
              </a:defRPr>
            </a:lvl9pPr>
          </a:lstStyle>
          <a:p xmlns:a="http://schemas.openxmlformats.org/drawingml/2006/main">
            <a:pPr>
              <a:defRPr sz="2400" b="1">
                <a:solidFill>
                  <a:srgbClr val="6BDBF8"/>
                </a:solidFill>
                <a:latin typeface="Arial"/>
                <a:ea typeface="Arial"/>
                <a:cs typeface="Arial"/>
              </a:defRPr>
            </a:pPr>
            <a:r>
              <a:rPr sz="2400" b="1">
                <a:solidFill>
                  <a:srgbClr val="6BDBF8"/>
                </a:solidFill>
                <a:latin typeface="Arial"/>
                <a:ea typeface="Arial"/>
                <a:cs typeface="Arial"/>
              </a:rPr>
              <a:t>Proposed scope: 10 working days</a:t>
            </a:r>
          </a:p>
        </p:txBody>
      </p:sp>
      <p:sp>
        <p:nvSpPr>
          <p:cNvPr id="5" name="">
            <a:extLst xmlns:a="http://schemas.openxmlformats.org/drawingml/2006/main">
              <a:ext uri="{FF2B5EF4-FFF2-40B4-BE49-F238E27FC236}">
                <a16:creationId xmlns:a16="http://schemas.microsoft.com/office/drawing/2014/main" id="{6494A417-BDC4-4F66-901E-0318196424A8}"/>
              </a:ext>
            </a:extLst>
          </p:cNvPr>
          <p:cNvSpPr>
            <a:spLocks xmlns:a="http://schemas.openxmlformats.org/drawingml/2006/main" noGrp="1"/>
          </p:cNvSpPr>
          <p:nvPr/>
        </p:nvSpPr>
        <p:spPr>
          <a:xfrm xmlns:a="http://schemas.openxmlformats.org/drawingml/2006/main">
            <a:off x="609600" y="2990850"/>
            <a:ext cx="70008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F4F8FC"/>
                </a:solidFill>
                <a:latin typeface="Arial"/>
                <a:ea typeface="Arial"/>
                <a:cs typeface="Arial"/>
              </a:defRPr>
            </a:defPPr>
            <a:lvl1pPr>
              <a:defRPr sz="2025" b="0">
                <a:solidFill>
                  <a:srgbClr val="F4F8FC"/>
                </a:solidFill>
                <a:latin typeface="Arial"/>
                <a:ea typeface="Arial"/>
                <a:cs typeface="Arial"/>
              </a:defRPr>
            </a:lvl1pPr>
            <a:lvl2pPr>
              <a:defRPr sz="2025" b="0">
                <a:solidFill>
                  <a:srgbClr val="F4F8FC"/>
                </a:solidFill>
                <a:latin typeface="Arial"/>
                <a:ea typeface="Arial"/>
                <a:cs typeface="Arial"/>
              </a:defRPr>
            </a:lvl2pPr>
            <a:lvl3pPr>
              <a:defRPr sz="2025" b="0">
                <a:solidFill>
                  <a:srgbClr val="F4F8FC"/>
                </a:solidFill>
                <a:latin typeface="Arial"/>
                <a:ea typeface="Arial"/>
                <a:cs typeface="Arial"/>
              </a:defRPr>
            </a:lvl3pPr>
            <a:lvl4pPr>
              <a:defRPr sz="2025" b="0">
                <a:solidFill>
                  <a:srgbClr val="F4F8FC"/>
                </a:solidFill>
                <a:latin typeface="Arial"/>
                <a:ea typeface="Arial"/>
                <a:cs typeface="Arial"/>
              </a:defRPr>
            </a:lvl4pPr>
            <a:lvl5pPr>
              <a:defRPr sz="2025" b="0">
                <a:solidFill>
                  <a:srgbClr val="F4F8FC"/>
                </a:solidFill>
                <a:latin typeface="Arial"/>
                <a:ea typeface="Arial"/>
                <a:cs typeface="Arial"/>
              </a:defRPr>
            </a:lvl5pPr>
            <a:lvl6pPr>
              <a:defRPr sz="2025" b="0">
                <a:solidFill>
                  <a:srgbClr val="F4F8FC"/>
                </a:solidFill>
                <a:latin typeface="Arial"/>
                <a:ea typeface="Arial"/>
                <a:cs typeface="Arial"/>
              </a:defRPr>
            </a:lvl6pPr>
            <a:lvl7pPr>
              <a:defRPr sz="2025" b="0">
                <a:solidFill>
                  <a:srgbClr val="F4F8FC"/>
                </a:solidFill>
                <a:latin typeface="Arial"/>
                <a:ea typeface="Arial"/>
                <a:cs typeface="Arial"/>
              </a:defRPr>
            </a:lvl7pPr>
            <a:lvl8pPr>
              <a:defRPr sz="2025" b="0">
                <a:solidFill>
                  <a:srgbClr val="F4F8FC"/>
                </a:solidFill>
                <a:latin typeface="Arial"/>
                <a:ea typeface="Arial"/>
                <a:cs typeface="Arial"/>
              </a:defRPr>
            </a:lvl8pPr>
            <a:lvl9pPr>
              <a:defRPr sz="2025" b="0">
                <a:solidFill>
                  <a:srgbClr val="F4F8FC"/>
                </a:solidFill>
                <a:latin typeface="Arial"/>
                <a:ea typeface="Arial"/>
                <a:cs typeface="Arial"/>
              </a:defRPr>
            </a:lvl9pPr>
          </a:lstStyle>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A shared view of the project</a:t>
            </a:r>
          </a:p>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Prioritised risks supported by evidence</a:t>
            </a:r>
          </a:p>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An action plan with named owners</a:t>
            </a:r>
          </a:p>
          <a:p xmlns:a="http://schemas.openxmlformats.org/drawingml/2006/main">
            <a:pPr>
              <a:defRPr sz="2025" b="0">
                <a:solidFill>
                  <a:srgbClr val="F4F8FC"/>
                </a:solidFill>
                <a:latin typeface="Arial"/>
                <a:ea typeface="Arial"/>
                <a:cs typeface="Arial"/>
              </a:defRPr>
            </a:pPr>
            <a:r>
              <a:rPr sz="2025" b="0">
                <a:solidFill>
                  <a:srgbClr val="F4F8FC"/>
                </a:solidFill>
                <a:latin typeface="Arial"/>
                <a:ea typeface="Arial"/>
                <a:cs typeface="Arial"/>
              </a:rPr>
              <a:t>A decision brief for the sponsor</a:t>
            </a:r>
          </a:p>
        </p:txBody>
      </p:sp>
      <p:sp>
        <p:nvSpPr>
          <p:cNvPr id="6" name="">
            <a:extLst xmlns:a="http://schemas.openxmlformats.org/drawingml/2006/main">
              <a:ext uri="{FF2B5EF4-FFF2-40B4-BE49-F238E27FC236}">
                <a16:creationId xmlns:a16="http://schemas.microsoft.com/office/drawing/2014/main" id="{D351FB53-CBFA-4491-83EF-C74C49C6D503}"/>
              </a:ext>
            </a:extLst>
          </p:cNvPr>
          <p:cNvSpPr>
            <a:spLocks xmlns:a="http://schemas.openxmlformats.org/drawingml/2006/main" noGrp="1"/>
          </p:cNvSpPr>
          <p:nvPr/>
        </p:nvSpPr>
        <p:spPr>
          <a:xfrm xmlns:a="http://schemas.openxmlformats.org/drawingml/2006/main">
            <a:off x="609600" y="5219700"/>
            <a:ext cx="65722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B5C7D5"/>
                </a:solidFill>
                <a:latin typeface="Arial"/>
                <a:ea typeface="Arial"/>
                <a:cs typeface="Arial"/>
              </a:defRPr>
            </a:defPPr>
            <a:lvl1pPr>
              <a:defRPr sz="1875" b="0">
                <a:solidFill>
                  <a:srgbClr val="B5C7D5"/>
                </a:solidFill>
                <a:latin typeface="Arial"/>
                <a:ea typeface="Arial"/>
                <a:cs typeface="Arial"/>
              </a:defRPr>
            </a:lvl1pPr>
            <a:lvl2pPr>
              <a:defRPr sz="1875" b="0">
                <a:solidFill>
                  <a:srgbClr val="B5C7D5"/>
                </a:solidFill>
                <a:latin typeface="Arial"/>
                <a:ea typeface="Arial"/>
                <a:cs typeface="Arial"/>
              </a:defRPr>
            </a:lvl2pPr>
            <a:lvl3pPr>
              <a:defRPr sz="1875" b="0">
                <a:solidFill>
                  <a:srgbClr val="B5C7D5"/>
                </a:solidFill>
                <a:latin typeface="Arial"/>
                <a:ea typeface="Arial"/>
                <a:cs typeface="Arial"/>
              </a:defRPr>
            </a:lvl3pPr>
            <a:lvl4pPr>
              <a:defRPr sz="1875" b="0">
                <a:solidFill>
                  <a:srgbClr val="B5C7D5"/>
                </a:solidFill>
                <a:latin typeface="Arial"/>
                <a:ea typeface="Arial"/>
                <a:cs typeface="Arial"/>
              </a:defRPr>
            </a:lvl4pPr>
            <a:lvl5pPr>
              <a:defRPr sz="1875" b="0">
                <a:solidFill>
                  <a:srgbClr val="B5C7D5"/>
                </a:solidFill>
                <a:latin typeface="Arial"/>
                <a:ea typeface="Arial"/>
                <a:cs typeface="Arial"/>
              </a:defRPr>
            </a:lvl5pPr>
            <a:lvl6pPr>
              <a:defRPr sz="1875" b="0">
                <a:solidFill>
                  <a:srgbClr val="B5C7D5"/>
                </a:solidFill>
                <a:latin typeface="Arial"/>
                <a:ea typeface="Arial"/>
                <a:cs typeface="Arial"/>
              </a:defRPr>
            </a:lvl6pPr>
            <a:lvl7pPr>
              <a:defRPr sz="1875" b="0">
                <a:solidFill>
                  <a:srgbClr val="B5C7D5"/>
                </a:solidFill>
                <a:latin typeface="Arial"/>
                <a:ea typeface="Arial"/>
                <a:cs typeface="Arial"/>
              </a:defRPr>
            </a:lvl7pPr>
            <a:lvl8pPr>
              <a:defRPr sz="1875" b="0">
                <a:solidFill>
                  <a:srgbClr val="B5C7D5"/>
                </a:solidFill>
                <a:latin typeface="Arial"/>
                <a:ea typeface="Arial"/>
                <a:cs typeface="Arial"/>
              </a:defRPr>
            </a:lvl8pPr>
            <a:lvl9pPr>
              <a:defRPr sz="1875" b="0">
                <a:solidFill>
                  <a:srgbClr val="B5C7D5"/>
                </a:solidFill>
                <a:latin typeface="Arial"/>
                <a:ea typeface="Arial"/>
                <a:cs typeface="Arial"/>
              </a:defRPr>
            </a:lvl9pPr>
          </a:lstStyle>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Ives M Visagie</a:t>
            </a:r>
          </a:p>
          <a:p xmlns:a="http://schemas.openxmlformats.org/drawingml/2006/main">
            <a:pPr>
              <a:defRPr sz="1875" b="0">
                <a:solidFill>
                  <a:srgbClr val="B5C7D5"/>
                </a:solidFill>
                <a:latin typeface="Arial"/>
                <a:ea typeface="Arial"/>
                <a:cs typeface="Arial"/>
              </a:defRPr>
            </a:pPr>
            <a:r>
              <a:rPr sz="1875" b="0">
                <a:solidFill>
                  <a:srgbClr val="B5C7D5"/>
                </a:solidFill>
                <a:latin typeface="Arial"/>
                <a:ea typeface="Arial"/>
                <a:cs typeface="Arial"/>
              </a:rPr>
              <a:t>Project and programme management</a:t>
            </a:r>
          </a:p>
        </p:txBody>
      </p:sp>
      <p:sp>
        <p:nvSpPr>
          <p:cNvPr id="7" name="">
            <a:extLst xmlns:a="http://schemas.openxmlformats.org/drawingml/2006/main">
              <a:ext uri="{FF2B5EF4-FFF2-40B4-BE49-F238E27FC236}">
                <a16:creationId xmlns:a16="http://schemas.microsoft.com/office/drawing/2014/main" id="{C40CF16D-29BB-40B9-9F34-156B0CB97B99}"/>
              </a:ext>
            </a:extLst>
          </p:cNvPr>
          <p:cNvSpPr>
            <a:spLocks xmlns:a="http://schemas.openxmlformats.org/drawingml/2006/main" noGrp="1"/>
          </p:cNvSpPr>
          <p:nvPr/>
        </p:nvSpPr>
        <p:spPr>
          <a:xfrm xmlns:a="http://schemas.openxmlformats.org/drawingml/2006/main">
            <a:off x="609600" y="6067425"/>
            <a:ext cx="857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1">
                <a:solidFill>
                  <a:srgbClr val="6BDBF8"/>
                </a:solidFill>
                <a:latin typeface="Arial"/>
                <a:ea typeface="Arial"/>
                <a:cs typeface="Arial"/>
              </a:defRPr>
            </a:defPPr>
            <a:lvl1pPr>
              <a:defRPr sz="2025" b="1">
                <a:solidFill>
                  <a:srgbClr val="6BDBF8"/>
                </a:solidFill>
                <a:latin typeface="Arial"/>
                <a:ea typeface="Arial"/>
                <a:cs typeface="Arial"/>
              </a:defRPr>
            </a:lvl1pPr>
            <a:lvl2pPr>
              <a:defRPr sz="2025" b="1">
                <a:solidFill>
                  <a:srgbClr val="6BDBF8"/>
                </a:solidFill>
                <a:latin typeface="Arial"/>
                <a:ea typeface="Arial"/>
                <a:cs typeface="Arial"/>
              </a:defRPr>
            </a:lvl2pPr>
            <a:lvl3pPr>
              <a:defRPr sz="2025" b="1">
                <a:solidFill>
                  <a:srgbClr val="6BDBF8"/>
                </a:solidFill>
                <a:latin typeface="Arial"/>
                <a:ea typeface="Arial"/>
                <a:cs typeface="Arial"/>
              </a:defRPr>
            </a:lvl3pPr>
            <a:lvl4pPr>
              <a:defRPr sz="2025" b="1">
                <a:solidFill>
                  <a:srgbClr val="6BDBF8"/>
                </a:solidFill>
                <a:latin typeface="Arial"/>
                <a:ea typeface="Arial"/>
                <a:cs typeface="Arial"/>
              </a:defRPr>
            </a:lvl4pPr>
            <a:lvl5pPr>
              <a:defRPr sz="2025" b="1">
                <a:solidFill>
                  <a:srgbClr val="6BDBF8"/>
                </a:solidFill>
                <a:latin typeface="Arial"/>
                <a:ea typeface="Arial"/>
                <a:cs typeface="Arial"/>
              </a:defRPr>
            </a:lvl5pPr>
            <a:lvl6pPr>
              <a:defRPr sz="2025" b="1">
                <a:solidFill>
                  <a:srgbClr val="6BDBF8"/>
                </a:solidFill>
                <a:latin typeface="Arial"/>
                <a:ea typeface="Arial"/>
                <a:cs typeface="Arial"/>
              </a:defRPr>
            </a:lvl6pPr>
            <a:lvl7pPr>
              <a:defRPr sz="2025" b="1">
                <a:solidFill>
                  <a:srgbClr val="6BDBF8"/>
                </a:solidFill>
                <a:latin typeface="Arial"/>
                <a:ea typeface="Arial"/>
                <a:cs typeface="Arial"/>
              </a:defRPr>
            </a:lvl7pPr>
            <a:lvl8pPr>
              <a:defRPr sz="2025" b="1">
                <a:solidFill>
                  <a:srgbClr val="6BDBF8"/>
                </a:solidFill>
                <a:latin typeface="Arial"/>
                <a:ea typeface="Arial"/>
                <a:cs typeface="Arial"/>
              </a:defRPr>
            </a:lvl8pPr>
            <a:lvl9pPr>
              <a:defRPr sz="2025" b="1">
                <a:solidFill>
                  <a:srgbClr val="6BDBF8"/>
                </a:solidFill>
                <a:latin typeface="Arial"/>
                <a:ea typeface="Arial"/>
                <a:cs typeface="Arial"/>
              </a:defRPr>
            </a:lvl9pPr>
          </a:lstStyle>
          <a:p xmlns:a="http://schemas.openxmlformats.org/drawingml/2006/main">
            <a:pPr>
              <a:defRPr sz="2025" b="1">
                <a:solidFill>
                  <a:srgbClr val="6BDBF8"/>
                </a:solidFill>
                <a:latin typeface="Arial"/>
                <a:ea typeface="Arial"/>
                <a:cs typeface="Arial"/>
              </a:defRPr>
            </a:pPr>
            <a:r>
              <a:rPr sz="2025" b="1">
                <a:solidFill>
                  <a:srgbClr val="6BDBF8"/>
                </a:solidFill>
                <a:latin typeface="Arial"/>
                <a:ea typeface="Arial"/>
                <a:cs typeface="Arial"/>
                <a:hlinkClick xmlns:r="http://schemas.openxmlformats.org/officeDocument/2006/relationships" r:id="Rf69f062ee0424ccc"/>
              </a:rPr>
              <a:t>projectinvestigations.com</a:t>
            </a:r>
          </a:p>
        </p:txBody>
      </p:sp>
    </p:spTree>
    <p:extLst>
      <p:ext uri="{BB962C8B-B14F-4D97-AF65-F5344CB8AC3E}">
        <p14:creationId xmlns:p14="http://schemas.microsoft.com/office/powerpoint/2010/main" val="17856489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2026-10-23T11:35:25.9890000Z</dcterms:created>
  <dcterms:modified xsi:type="dcterms:W3CDTF">2026-10-23T11:35:25.9890000Z</dcterms:modified>
</coreProperties>
</file>