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09f0e3f30f34d55" /><Relationship Type="http://schemas.openxmlformats.org/officeDocument/2006/relationships/extended-properties" Target="/docProps/app.xml" Id="R98a1973a069441ab" /><Relationship Type="http://schemas.openxmlformats.org/officeDocument/2006/relationships/officeDocument" Target="/ppt/presentation.xml" Id="R84c601b953014770" /></Relationships>
</file>

<file path=ppt/presentation.xml><?xml version="1.0" encoding="utf-8"?>
<p:presentation xmlns:p="http://schemas.openxmlformats.org/presentationml/2006/main">
  <p:sldMasterIdLst>
    <p:sldMasterId xmlns:r="http://schemas.openxmlformats.org/officeDocument/2006/relationships" id="2147483648" r:id="R0513f5fe537d46c1"/>
  </p:sldMasterIdLst>
  <p:notesMasterIdLst>
    <p:notesMasterId xmlns:r="http://schemas.openxmlformats.org/officeDocument/2006/relationships" r:id="R8e3e0d84c4784b68"/>
  </p:notesMasterIdLst>
  <p:sldIdLst>
    <p:sldId xmlns:r="http://schemas.openxmlformats.org/officeDocument/2006/relationships" id="256" r:id="Rfd1d3a6b631c45d1"/>
    <p:sldId xmlns:r="http://schemas.openxmlformats.org/officeDocument/2006/relationships" id="257" r:id="R095748f64eb64c8d"/>
    <p:sldId xmlns:r="http://schemas.openxmlformats.org/officeDocument/2006/relationships" id="258" r:id="R7569b72402834a92"/>
    <p:sldId xmlns:r="http://schemas.openxmlformats.org/officeDocument/2006/relationships" id="259" r:id="Re36ac229cef84184"/>
    <p:sldId xmlns:r="http://schemas.openxmlformats.org/officeDocument/2006/relationships" id="260" r:id="Rf29a2292daa84f40"/>
    <p:sldId xmlns:r="http://schemas.openxmlformats.org/officeDocument/2006/relationships" id="261" r:id="R0f04bc11adf44561"/>
    <p:sldId xmlns:r="http://schemas.openxmlformats.org/officeDocument/2006/relationships" id="262" r:id="R097f613be5874ec2"/>
    <p:sldId xmlns:r="http://schemas.openxmlformats.org/officeDocument/2006/relationships" id="263" r:id="Ree1af9b89a2941ba"/>
    <p:sldId xmlns:r="http://schemas.openxmlformats.org/officeDocument/2006/relationships" id="264" r:id="Rd70ba28ad5694dbf"/>
    <p:sldId xmlns:r="http://schemas.openxmlformats.org/officeDocument/2006/relationships" id="265" r:id="R39404904400e4352"/>
    <p:sldId xmlns:r="http://schemas.openxmlformats.org/officeDocument/2006/relationships" id="266" r:id="Rd01693e1053d4777"/>
    <p:sldId xmlns:r="http://schemas.openxmlformats.org/officeDocument/2006/relationships" id="267" r:id="Rbfd041123f3e42a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eb18c70ad7d4ec9" /><Relationship Type="http://schemas.openxmlformats.org/officeDocument/2006/relationships/slideMaster" Target="/ppt/slideMasters/slideMaster1.xml" Id="R0513f5fe537d46c1" /><Relationship Type="http://schemas.openxmlformats.org/officeDocument/2006/relationships/notesMaster" Target="/ppt/notesMasters/notesMaster1.xml" Id="R8e3e0d84c4784b68" /><Relationship Type="http://schemas.openxmlformats.org/officeDocument/2006/relationships/presProps" Target="/ppt/presProps.xml" Id="Ra1ddb2a1629641b1" /><Relationship Type="http://schemas.openxmlformats.org/officeDocument/2006/relationships/tableStyles" Target="/ppt/tableStyles.xml" Id="R5eb9d7f29aca4a4b" /><Relationship Type="http://schemas.openxmlformats.org/officeDocument/2006/relationships/slide" Target="/ppt/slides/slide1.xml" Id="Rfd1d3a6b631c45d1" /><Relationship Type="http://schemas.openxmlformats.org/officeDocument/2006/relationships/slide" Target="/ppt/slides/slide2.xml" Id="R095748f64eb64c8d" /><Relationship Type="http://schemas.openxmlformats.org/officeDocument/2006/relationships/slide" Target="/ppt/slides/slide3.xml" Id="R7569b72402834a92" /><Relationship Type="http://schemas.openxmlformats.org/officeDocument/2006/relationships/slide" Target="/ppt/slides/slide4.xml" Id="Re36ac229cef84184" /><Relationship Type="http://schemas.openxmlformats.org/officeDocument/2006/relationships/slide" Target="/ppt/slides/slide5.xml" Id="Rf29a2292daa84f40" /><Relationship Type="http://schemas.openxmlformats.org/officeDocument/2006/relationships/slide" Target="/ppt/slides/slide6.xml" Id="R0f04bc11adf44561" /><Relationship Type="http://schemas.openxmlformats.org/officeDocument/2006/relationships/slide" Target="/ppt/slides/slide7.xml" Id="R097f613be5874ec2" /><Relationship Type="http://schemas.openxmlformats.org/officeDocument/2006/relationships/slide" Target="/ppt/slides/slide8.xml" Id="Ree1af9b89a2941ba" /><Relationship Type="http://schemas.openxmlformats.org/officeDocument/2006/relationships/slide" Target="/ppt/slides/slide9.xml" Id="Rd70ba28ad5694dbf" /><Relationship Type="http://schemas.openxmlformats.org/officeDocument/2006/relationships/slide" Target="/ppt/slides/slide10.xml" Id="R39404904400e4352" /><Relationship Type="http://schemas.openxmlformats.org/officeDocument/2006/relationships/slide" Target="/ppt/slides/slide11.xml" Id="Rd01693e1053d4777" /><Relationship Type="http://schemas.openxmlformats.org/officeDocument/2006/relationships/slide" Target="/ppt/slides/slide12.xml" Id="Rbfd041123f3e42a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3724e7b1ff9478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38d34b3720e4533" /><Relationship Type="http://schemas.openxmlformats.org/officeDocument/2006/relationships/notesMaster" Target="/ppt/notesMasters/notesMaster1.xml" Id="Ra547c57256ba4c31" /></Relationships>
</file>

<file path=ppt/notesSlides/_rels/notesSlide2.xml.rels>&#65279;<?xml version="1.0" encoding="utf-8"?><Relationships xmlns="http://schemas.openxmlformats.org/package/2006/relationships"><Relationship Type="http://schemas.openxmlformats.org/officeDocument/2006/relationships/slide" Target="/ppt/slides/slide2.xml" Id="Rf0e1850da1b14b93" /><Relationship Type="http://schemas.openxmlformats.org/officeDocument/2006/relationships/notesMaster" Target="/ppt/notesMasters/notesMaster1.xml" Id="R171291de20264174" /></Relationships>
</file>

<file path=ppt/notesSlides/_rels/notesSlide3.xml.rels>&#65279;<?xml version="1.0" encoding="utf-8"?><Relationships xmlns="http://schemas.openxmlformats.org/package/2006/relationships"><Relationship Type="http://schemas.openxmlformats.org/officeDocument/2006/relationships/slide" Target="/ppt/slides/slide3.xml" Id="R4d7776bd300e4631" /><Relationship Type="http://schemas.openxmlformats.org/officeDocument/2006/relationships/notesMaster" Target="/ppt/notesMasters/notesMaster1.xml" Id="R79a0809ce47846b9" /></Relationships>
</file>

<file path=ppt/notesSlides/_rels/notesSlide4.xml.rels>&#65279;<?xml version="1.0" encoding="utf-8"?><Relationships xmlns="http://schemas.openxmlformats.org/package/2006/relationships"><Relationship Type="http://schemas.openxmlformats.org/officeDocument/2006/relationships/slide" Target="/ppt/slides/slide4.xml" Id="Rf8d870415977411f" /><Relationship Type="http://schemas.openxmlformats.org/officeDocument/2006/relationships/notesMaster" Target="/ppt/notesMasters/notesMaster1.xml" Id="R66ae0970c0c7416e" /></Relationships>
</file>

<file path=ppt/notesSlides/_rels/notesSlide5.xml.rels>&#65279;<?xml version="1.0" encoding="utf-8"?><Relationships xmlns="http://schemas.openxmlformats.org/package/2006/relationships"><Relationship Type="http://schemas.openxmlformats.org/officeDocument/2006/relationships/slide" Target="/ppt/slides/slide5.xml" Id="R3bd78cc3c8c5419c" /><Relationship Type="http://schemas.openxmlformats.org/officeDocument/2006/relationships/notesMaster" Target="/ppt/notesMasters/notesMaster1.xml" Id="R26a2b9cdea364284" /></Relationships>
</file>

<file path=ppt/notesSlides/_rels/notesSlide6.xml.rels>&#65279;<?xml version="1.0" encoding="utf-8"?><Relationships xmlns="http://schemas.openxmlformats.org/package/2006/relationships"><Relationship Type="http://schemas.openxmlformats.org/officeDocument/2006/relationships/slide" Target="/ppt/slides/slide6.xml" Id="R3b917e91c93e4003" /><Relationship Type="http://schemas.openxmlformats.org/officeDocument/2006/relationships/notesMaster" Target="/ppt/notesMasters/notesMaster1.xml" Id="R530c0fa68f2c4db8" /></Relationships>
</file>

<file path=ppt/notesSlides/_rels/notesSlide7.xml.rels>&#65279;<?xml version="1.0" encoding="utf-8"?><Relationships xmlns="http://schemas.openxmlformats.org/package/2006/relationships"><Relationship Type="http://schemas.openxmlformats.org/officeDocument/2006/relationships/slide" Target="/ppt/slides/slide7.xml" Id="R7fa49aac343b4259" /><Relationship Type="http://schemas.openxmlformats.org/officeDocument/2006/relationships/notesMaster" Target="/ppt/notesMasters/notesMaster1.xml" Id="R0373fb8c6d1e4b92" /></Relationships>
</file>

<file path=ppt/notesSlides/_rels/notesSlide8.xml.rels>&#65279;<?xml version="1.0" encoding="utf-8"?><Relationships xmlns="http://schemas.openxmlformats.org/package/2006/relationships"><Relationship Type="http://schemas.openxmlformats.org/officeDocument/2006/relationships/slide" Target="/ppt/slides/slide8.xml" Id="R42db84e8964b4a4a" /><Relationship Type="http://schemas.openxmlformats.org/officeDocument/2006/relationships/notesMaster" Target="/ppt/notesMasters/notesMaster1.xml" Id="Re7a4272e175c4137" /></Relationships>
</file>

<file path=ppt/notesSlides/_rels/notesSlide9.xml.rels>&#65279;<?xml version="1.0" encoding="utf-8"?><Relationships xmlns="http://schemas.openxmlformats.org/package/2006/relationships"><Relationship Type="http://schemas.openxmlformats.org/officeDocument/2006/relationships/slide" Target="/ppt/slides/slide9.xml" Id="Rdbf6e228a1ab441e" /><Relationship Type="http://schemas.openxmlformats.org/officeDocument/2006/relationships/notesMaster" Target="/ppt/notesMasters/notesMaster1.xml" Id="R1bb7f45673704c2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3652b8aaf244b42" /><Relationship Type="http://schemas.openxmlformats.org/officeDocument/2006/relationships/notesMaster" Target="/ppt/notesMasters/notesMaster1.xml" Id="Rb78be67260f9445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02ae5270d3b4953" /><Relationship Type="http://schemas.openxmlformats.org/officeDocument/2006/relationships/notesMaster" Target="/ppt/notesMasters/notesMaster1.xml" Id="R3ecbcd00b9f8479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9d8116021dc4331" /><Relationship Type="http://schemas.openxmlformats.org/officeDocument/2006/relationships/notesMaster" Target="/ppt/notesMasters/notesMaster1.xml" Id="R2042e39c98b546a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Positionierung auf Basis des Unternehmensbriefings: unabhängige Untersuchung von IT-Projekten, Aufdeckung verborgener Risiken und Unterstützung bei der Umsetzung. Keine Angaben zu abgeschlossenen Kundenmandaten oder Zertifizierungen.</a:t>
            </a:r>
          </a:p>
          <a:p xmlns:a="http://schemas.openxmlformats.org/drawingml/2006/main">
            <a:r>
              <a:t>Gestaltungsbild: KI-generierte konzeptionelle Illustration, keine Aufnahme eines Kundenprojekts.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Quelle: KfW Research, KfW-Digitalisierungsbericht Mittelstand 2025, veröffentlicht 23.04.2026. https://www.kfw.de/Über-die-KfW/Newsroom/Aktuelles/News-Details_891136.html, abgerufen 23.10.2026. 30 Prozent haben zuletzt Digitalisierungsprojekte durchgeführt. Die Marktableitung im unteren Absatz ist unsere Interpretation, keine KfW-Aussage über Project Investigations.</a:t>
            </a:r>
          </a:p>
          <a:p xmlns:a="http://schemas.openxmlformats.org/drawingml/2006/main">
            <a:r>
              <a:t>Gestaltungsbild: KI-generierte konzeptionelle Illustration, keine Aufnahme eines Kundenprojekts.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Das Eisbergmotiv erklärt verdeckte Risiken qualitativ. Es stellt keine statistisch gemessene Verteilung dar. Die genannten Risiken sind generische Prüffelder.</a:t>
            </a:r>
          </a:p>
          <a:p xmlns:a="http://schemas.openxmlformats.org/drawingml/2006/main">
            <a:r>
              <a:t>Gestaltungsbild: KI-generierte konzeptionelle Illustration, keine Aufnahme eines Kundenprojekts.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Werte beschreiben den vorgesehenen Arbeitsansatz und die Kundenverpflichtungen von Project Investigations.</a:t>
            </a:r>
          </a:p>
          <a:p xmlns:a="http://schemas.openxmlformats.org/drawingml/2006/main">
            <a:r>
              <a:t>Gestaltungsbild: KI-generierte konzeptionelle Illustration, keine Aufnahme eines Kundenprojekts.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Zielkundensegmente und Ansprechpartner sind die strategische Ausrichtung, keine Behauptung über bestehende Kunden. Gründerkontext: Ives M Visagie, IT-Projekt- und Programmmanagement. Keine unbelegten Berufsjahre oder Referenzen.</a:t>
            </a:r>
          </a:p>
          <a:p xmlns:a="http://schemas.openxmlformats.org/drawingml/2006/main">
            <a:r>
              <a:t>Gestaltungsbild: KI-generierte konzeptionelle Illustration, keine Aufnahme eines Kundenprojekts.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Vorgeschlagenes Leistungsportfolio. Umfang, Aufwand und Liefergegenstände werden im jeweiligen Angebot vereinbart. Keine Aussage über garantierte Lieferfristen.</a:t>
            </a:r>
          </a:p>
          <a:p xmlns:a="http://schemas.openxmlformats.org/drawingml/2006/main">
            <a:r>
              <a:t>Gestaltungsbild: KI-generierte konzeptionelle Illustration, keine Aufnahme eines Kundenprojekts.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Beispielhafter Untersuchungsablauf. Evidenz umfasst freigegebene Projektunterlagen, Interviews und Stichproben. Annahmen und strittige Befunde werden separat dokumentiert und mit den Betroffenen besprochen.</a:t>
            </a:r>
          </a:p>
          <a:p xmlns:a="http://schemas.openxmlformats.org/drawingml/2006/main">
            <a:r>
              <a:t>Gestaltungsbild: KI-generierte konzeptionelle Illustration, keine Aufnahme eines Kundenprojekts.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Illustratives Szenario, kein Kundenfall und keine tatsächlich erzielte Wirkung. Beispiel: Rechenzentrumsmigration. Ein grüner Status kann trotz vorhandener Einzeltests verbleibende Integrationsrisiken überdecken.</a:t>
            </a:r>
          </a:p>
          <a:p xmlns:a="http://schemas.openxmlformats.org/drawingml/2006/main">
            <a:r>
              <a:t>Gestaltungsbild: KI-generierte konzeptionelle Illustration, keine Aufnahme eines Kundenprojekts.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KI-Einsatz ist ein vorgeschlagener Bestandteil des Arbeitsansatzes und erfolgt nur nach kundenseitiger Freigabe. KI kann Dokumente falsch interpretieren und Befunde übersehen. Fachliche Prüfung und Quellenbezug bleiben erforderlich. Keine Behauptung über eingesetzte Modelle, Zertifizierung oder zugesicherte Datenresidenz.</a:t>
            </a:r>
          </a:p>
          <a:p xmlns:a="http://schemas.openxmlformats.org/drawingml/2006/main">
            <a:r>
              <a:t>Gestaltungsbild: KI-generierte konzeptionelle Illustration, keine Aufnahme eines Kundenprojekts.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Kennzahlen sind vorgeschlagene Messgrößen für ein Mandat, keine erreichten Ergebnisse. Zielwerte und Ausgangswerte vereinbaren Kunde und Project Investigations zu Beginn. Wirkung muss dem tatsächlichen Beitrag der Maßnahmen zugeordnet werden.</a:t>
            </a:r>
          </a:p>
          <a:p xmlns:a="http://schemas.openxmlformats.org/drawingml/2006/main">
            <a:r>
              <a:t>Gestaltungsbild: KI-generierte konzeptionelle Illustration, keine Aufnahme eines Kundenprojekts.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Reines Rechenbeispiel mit frei gewählten Annahmen, keine Preisangabe, kein Kundenfall, keine Einsparprognose und keine Erfolgsgarantie. Projektbudget 5.000.000 EUR, angenommene vollständig vermeidbare Mehrkosten 1 Prozent = 50.000 EUR. Angenommener Analyseaufwand 20.000 EUR. Bei voller Vermeidung verbleiben rechnerisch 30.000 EUR nach Analyseaufwand. Tatsächliche Wirtschaftlichkeit hängt von Eintrittswahrscheinlichkeit, Umsetzbarkeit und Maßnahmenkosten ab.</a:t>
            </a:r>
          </a:p>
          <a:p xmlns:a="http://schemas.openxmlformats.org/drawingml/2006/main">
            <a:r>
              <a:t>Gestaltungsbild: KI-generierte konzeptionelle Illustration, keine Aufnahme eines Kundenprojekts.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Vorschlag für einen kompakten Einstieg, keine verbindliche Leistungs- oder Terminzusage. 10 Arbeitstage setzen rechtzeitigen Zugang zu Unterlagen und Ansprechpartnern voraus. Umfang, Vertraulichkeit, Vergütung und Zeitplan vereinbaren beide Seiten vor Auftragserteilung. Kontaktkontext vom Auftraggeber: Ives M Visagie, Unternehmenswebsite projectinvestigations.com. Website war im Recherchewerkzeug am 23.10.2026 nicht abrufbar. Daher keine daraus abgeleiteten Leistungs- oder Rechtsformangaben.</a:t>
            </a:r>
          </a:p>
          <a:p xmlns:a="http://schemas.openxmlformats.org/drawingml/2006/main">
            <a:r>
              <a:t>Gestaltungsbild: KI-generierte konzeptionelle Illustration, keine Aufnahme eines Kundenprojekts.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fd45fab19e9486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7beacfeef2e4fd7"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bf74ba33dd34f16"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8b4b86635e144d0"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bcd2dbc432a24070"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76d4b1a463c4ee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A1B4B9C-399C-44F0-A92D-25B6A4BB4B7E}"/>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3329EA10-2BFE-4672-B4F8-0D641C0D318A}"/>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0348A03E-D5EB-4577-A707-25E3C31AD7F4}"/>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6548883-2C30-44D9-AA4D-ECF52B7ED02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FB7B73A5-CE56-4404-8262-158E5F2A5D6B}"/>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4652ADF-9069-4A24-9A67-D7643C2A1CA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297F474-DBF0-49F7-A82C-5F257243590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5F1E4564-A1AF-4ABE-8381-A68F46419FF6}"/>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95654E3-BA1C-4DDF-A5AE-5407B9930B9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B1FA571-3D9E-404D-BEDE-393764157DB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c386b0f98ef42ef" /><Relationship Type="http://schemas.openxmlformats.org/officeDocument/2006/relationships/slideLayout" Target="/ppt/slideLayouts/slideLayout1.xml" Id="Rfcd77e236cda4701" /><Relationship Type="http://schemas.openxmlformats.org/officeDocument/2006/relationships/slideLayout" Target="/ppt/slideLayouts/slideLayout2.xml" Id="Rdea4a6b8dc0f4e36" /><Relationship Type="http://schemas.openxmlformats.org/officeDocument/2006/relationships/slideLayout" Target="/ppt/slideLayouts/slideLayout3.xml" Id="Rc4a61772d7094332" /><Relationship Type="http://schemas.openxmlformats.org/officeDocument/2006/relationships/slideLayout" Target="/ppt/slideLayouts/slideLayout4.xml" Id="R0c45db57f39f4e82" /><Relationship Type="http://schemas.openxmlformats.org/officeDocument/2006/relationships/slideLayout" Target="/ppt/slideLayouts/slideLayout5.xml" Id="R34e9e1fbf961462a" /><Relationship Type="http://schemas.openxmlformats.org/officeDocument/2006/relationships/slideLayout" Target="/ppt/slideLayouts/slideLayout6.xml" Id="Rf2c94cbb92904c4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cd77e236cda4701"/>
    <p:sldLayoutId xmlns:r="http://schemas.openxmlformats.org/officeDocument/2006/relationships" id="2147483650" r:id="Rdea4a6b8dc0f4e36"/>
    <p:sldLayoutId xmlns:r="http://schemas.openxmlformats.org/officeDocument/2006/relationships" id="2147483651" r:id="Rc4a61772d7094332"/>
    <p:sldLayoutId xmlns:r="http://schemas.openxmlformats.org/officeDocument/2006/relationships" id="2147483652" r:id="R0c45db57f39f4e82"/>
    <p:sldLayoutId xmlns:r="http://schemas.openxmlformats.org/officeDocument/2006/relationships" id="2147483653" r:id="R34e9e1fbf961462a"/>
    <p:sldLayoutId xmlns:r="http://schemas.openxmlformats.org/officeDocument/2006/relationships" id="2147483654" r:id="Rf2c94cbb92904c4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33c165a807444590" /><Relationship Type="http://schemas.openxmlformats.org/officeDocument/2006/relationships/image" Target="/ppt/media/image.png" Id="R66fff7e1b4eb40d1" /><Relationship Type="http://schemas.openxmlformats.org/officeDocument/2006/relationships/notesSlide" Target="/ppt/notesSlides/notesSlide1.xml" Id="R9688eab3c12e46e7"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c7f0f7eabfe44af2" /><Relationship Type="http://schemas.openxmlformats.org/officeDocument/2006/relationships/image" Target="/ppt/media/image2.png" Id="R6994892468c64f4b" /><Relationship Type="http://schemas.openxmlformats.org/officeDocument/2006/relationships/notesSlide" Target="/ppt/notesSlides/notesSlide2.xml" Id="R94578dbbaac043d0"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0766f3fee12648ea" /><Relationship Type="http://schemas.openxmlformats.org/officeDocument/2006/relationships/image" Target="/ppt/media/image3.png" Id="R39d17e1927ac498e" /><Relationship Type="http://schemas.openxmlformats.org/officeDocument/2006/relationships/notesSlide" Target="/ppt/notesSlides/notesSlide3.xml" Id="R00a47931e58d41ff"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7dd9d00683454a4d" /><Relationship Type="http://schemas.openxmlformats.org/officeDocument/2006/relationships/notesSlide" Target="/ppt/notesSlides/notesSlide4.xml" Id="R0bcf33b0d5cb45cc"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301919ed33404a68" /><Relationship Type="http://schemas.openxmlformats.org/officeDocument/2006/relationships/image" Target="/ppt/media/image4.png" Id="R168a3f78644241fb" /><Relationship Type="http://schemas.openxmlformats.org/officeDocument/2006/relationships/notesSlide" Target="/ppt/notesSlides/notesSlide5.xml" Id="R5849fe41203f4960"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db8011b16a794555" /><Relationship Type="http://schemas.openxmlformats.org/officeDocument/2006/relationships/notesSlide" Target="/ppt/notesSlides/notesSlide6.xml" Id="R1bd25c40994240c1"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7e63f5801c8e4a5b" /><Relationship Type="http://schemas.openxmlformats.org/officeDocument/2006/relationships/image" Target="/ppt/media/image5.png" Id="R5a0a048bd2ee4bd2" /><Relationship Type="http://schemas.openxmlformats.org/officeDocument/2006/relationships/notesSlide" Target="/ppt/notesSlides/notesSlide7.xml" Id="R74a978f5b21940d8"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c1b5f6acfc9846f8" /><Relationship Type="http://schemas.openxmlformats.org/officeDocument/2006/relationships/image" Target="/ppt/media/image6.png" Id="R1dba522510ce4382" /><Relationship Type="http://schemas.openxmlformats.org/officeDocument/2006/relationships/notesSlide" Target="/ppt/notesSlides/notesSlide8.xml" Id="R507fb0bbfd0e4ed5"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7058feb434d143d6" /><Relationship Type="http://schemas.openxmlformats.org/officeDocument/2006/relationships/notesSlide" Target="/ppt/notesSlides/notesSlide9.xml" Id="R7bf6d2eb2e7e4e4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f9e8b76ebe924922" /><Relationship Type="http://schemas.openxmlformats.org/officeDocument/2006/relationships/notesSlide" Target="/ppt/notesSlides/notesSlide10.xml" Id="R19426d37d5c34a7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b219730a07b44c22" /><Relationship Type="http://schemas.openxmlformats.org/officeDocument/2006/relationships/notesSlide" Target="/ppt/notesSlides/notesSlide11.xml" Id="R9a137d520b4f4eb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ada8d6eea3f046cc" /><Relationship Type="http://schemas.openxmlformats.org/officeDocument/2006/relationships/image" Target="/ppt/media/image7.png" Id="R98a9fda668244178" /><Relationship Type="http://schemas.openxmlformats.org/officeDocument/2006/relationships/hyperlink" Target="https://www.projectinvestigations.com" TargetMode="External" Id="Rf69f062ee0424ccc" /><Relationship Type="http://schemas.openxmlformats.org/officeDocument/2006/relationships/notesSlide" Target="/ppt/notesSlides/notesSlide12.xml" Id="R9d9bb906ee064c5c" /></Relationships>
</file>

<file path=ppt/slides/slide1.xml><?xml version="1.0" encoding="utf-8"?>
<p:sld xmlns:p="http://schemas.openxmlformats.org/presentationml/2006/main">
  <p:cSld>
    <p:bg>
      <p:bgPr>
        <a:solidFill xmlns:a="http://schemas.openxmlformats.org/drawingml/2006/main">
          <a:srgbClr val="041322"/>
        </a:solidFill>
      </p:bgPr>
    </p:bg>
    <p:spTree>
      <p:nvGrpSpPr>
        <p:cNvPr id="1" name=""/>
        <p:cNvGrpSpPr/>
        <p:nvPr/>
      </p:nvGrpSpPr>
      <p:grpSpPr>
        <a:xfrm xmlns:a="http://schemas.openxmlformats.org/drawingml/2006/main"/>
      </p:grpSpPr>
      <p:pic>
        <p:nvPicPr>
          <p:cNvPr id="6" name="">
            <a:extLst xmlns:a="http://schemas.openxmlformats.org/drawingml/2006/main">
              <a:ext uri="{FF2B5EF4-FFF2-40B4-BE49-F238E27FC236}">
                <a16:creationId xmlns:a16="http://schemas.microsoft.com/office/drawing/2014/main" id="{DE858267-5B84-4763-BF75-FE95747E1B6C}"/>
              </a:ext>
            </a:extLst>
          </p:cNvPr>
          <p:cNvPicPr>
            <a:picLocks xmlns:a="http://schemas.openxmlformats.org/drawingml/2006/main" noChangeAspect="1"/>
          </p:cNvPicPr>
          <p:nvPr/>
        </p:nvPicPr>
        <p:blipFill>
          <a:blip xmlns:r="http://schemas.openxmlformats.org/officeDocument/2006/relationships" xmlns:a="http://schemas.openxmlformats.org/drawingml/2006/main" r:embed="R66fff7e1b4eb40d1"/>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FA831F4-C165-42E1-BE7E-1240A754FE56}"/>
              </a:ext>
            </a:extLst>
          </p:cNvPr>
          <p:cNvSpPr>
            <a:spLocks xmlns:a="http://schemas.openxmlformats.org/drawingml/2006/main" noGrp="1"/>
          </p:cNvSpPr>
          <p:nvPr/>
        </p:nvSpPr>
        <p:spPr>
          <a:xfrm xmlns:a="http://schemas.openxmlformats.org/drawingml/2006/main">
            <a:off x="11201400" y="626745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B5C7D5"/>
                </a:solidFill>
                <a:latin typeface="Arial"/>
                <a:ea typeface="Arial"/>
                <a:cs typeface="Arial"/>
              </a:defRPr>
            </a:defPPr>
            <a:lvl1pPr>
              <a:defRPr sz="1125" b="0">
                <a:solidFill>
                  <a:srgbClr val="B5C7D5"/>
                </a:solidFill>
                <a:latin typeface="Arial"/>
                <a:ea typeface="Arial"/>
                <a:cs typeface="Arial"/>
              </a:defRPr>
            </a:lvl1pPr>
            <a:lvl2pPr>
              <a:defRPr sz="1125" b="0">
                <a:solidFill>
                  <a:srgbClr val="B5C7D5"/>
                </a:solidFill>
                <a:latin typeface="Arial"/>
                <a:ea typeface="Arial"/>
                <a:cs typeface="Arial"/>
              </a:defRPr>
            </a:lvl2pPr>
            <a:lvl3pPr>
              <a:defRPr sz="1125" b="0">
                <a:solidFill>
                  <a:srgbClr val="B5C7D5"/>
                </a:solidFill>
                <a:latin typeface="Arial"/>
                <a:ea typeface="Arial"/>
                <a:cs typeface="Arial"/>
              </a:defRPr>
            </a:lvl3pPr>
            <a:lvl4pPr>
              <a:defRPr sz="1125" b="0">
                <a:solidFill>
                  <a:srgbClr val="B5C7D5"/>
                </a:solidFill>
                <a:latin typeface="Arial"/>
                <a:ea typeface="Arial"/>
                <a:cs typeface="Arial"/>
              </a:defRPr>
            </a:lvl4pPr>
            <a:lvl5pPr>
              <a:defRPr sz="1125" b="0">
                <a:solidFill>
                  <a:srgbClr val="B5C7D5"/>
                </a:solidFill>
                <a:latin typeface="Arial"/>
                <a:ea typeface="Arial"/>
                <a:cs typeface="Arial"/>
              </a:defRPr>
            </a:lvl5pPr>
            <a:lvl6pPr>
              <a:defRPr sz="1125" b="0">
                <a:solidFill>
                  <a:srgbClr val="B5C7D5"/>
                </a:solidFill>
                <a:latin typeface="Arial"/>
                <a:ea typeface="Arial"/>
                <a:cs typeface="Arial"/>
              </a:defRPr>
            </a:lvl6pPr>
            <a:lvl7pPr>
              <a:defRPr sz="1125" b="0">
                <a:solidFill>
                  <a:srgbClr val="B5C7D5"/>
                </a:solidFill>
                <a:latin typeface="Arial"/>
                <a:ea typeface="Arial"/>
                <a:cs typeface="Arial"/>
              </a:defRPr>
            </a:lvl7pPr>
            <a:lvl8pPr>
              <a:defRPr sz="1125" b="0">
                <a:solidFill>
                  <a:srgbClr val="B5C7D5"/>
                </a:solidFill>
                <a:latin typeface="Arial"/>
                <a:ea typeface="Arial"/>
                <a:cs typeface="Arial"/>
              </a:defRPr>
            </a:lvl8pPr>
            <a:lvl9pPr>
              <a:defRPr sz="1125" b="0">
                <a:solidFill>
                  <a:srgbClr val="B5C7D5"/>
                </a:solidFill>
                <a:latin typeface="Arial"/>
                <a:ea typeface="Arial"/>
                <a:cs typeface="Arial"/>
              </a:defRPr>
            </a:lvl9pPr>
          </a:lstStyle>
          <a:p xmlns:a="http://schemas.openxmlformats.org/drawingml/2006/main">
            <a:pPr>
              <a:defRPr sz="1125" b="0">
                <a:solidFill>
                  <a:srgbClr val="B5C7D5"/>
                </a:solidFill>
                <a:latin typeface="Arial"/>
                <a:ea typeface="Arial"/>
                <a:cs typeface="Arial"/>
              </a:defRPr>
            </a:pPr>
            <a:r>
              <a:rPr sz="1125" b="0">
                <a:solidFill>
                  <a:srgbClr val="B5C7D5"/>
                </a:solidFill>
                <a:latin typeface="Arial"/>
                <a:ea typeface="Arial"/>
                <a:cs typeface="Arial"/>
              </a:rPr>
              <a:t>01</a:t>
            </a:r>
          </a:p>
        </p:txBody>
      </p:sp>
      <p:sp>
        <p:nvSpPr>
          <p:cNvPr id="3" name="">
            <a:extLst xmlns:a="http://schemas.openxmlformats.org/drawingml/2006/main">
              <a:ext uri="{FF2B5EF4-FFF2-40B4-BE49-F238E27FC236}">
                <a16:creationId xmlns:a16="http://schemas.microsoft.com/office/drawing/2014/main" id="{0D903340-E61D-4B72-B3D5-851143A8B511}"/>
              </a:ext>
            </a:extLst>
          </p:cNvPr>
          <p:cNvSpPr>
            <a:spLocks xmlns:a="http://schemas.openxmlformats.org/drawingml/2006/main" noGrp="1"/>
          </p:cNvSpPr>
          <p:nvPr/>
        </p:nvSpPr>
        <p:spPr>
          <a:xfrm xmlns:a="http://schemas.openxmlformats.org/drawingml/2006/main">
            <a:off x="609600" y="1581150"/>
            <a:ext cx="6572250" cy="1600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4950" b="1">
                <a:solidFill>
                  <a:srgbClr val="F4F8FC"/>
                </a:solidFill>
                <a:latin typeface="Arial"/>
                <a:ea typeface="Arial"/>
                <a:cs typeface="Arial"/>
              </a:defRPr>
            </a:defPPr>
            <a:lvl1pPr>
              <a:defRPr sz="4950" b="1">
                <a:solidFill>
                  <a:srgbClr val="F4F8FC"/>
                </a:solidFill>
                <a:latin typeface="Arial"/>
                <a:ea typeface="Arial"/>
                <a:cs typeface="Arial"/>
              </a:defRPr>
            </a:lvl1pPr>
            <a:lvl2pPr>
              <a:defRPr sz="4950" b="1">
                <a:solidFill>
                  <a:srgbClr val="F4F8FC"/>
                </a:solidFill>
                <a:latin typeface="Arial"/>
                <a:ea typeface="Arial"/>
                <a:cs typeface="Arial"/>
              </a:defRPr>
            </a:lvl2pPr>
            <a:lvl3pPr>
              <a:defRPr sz="4950" b="1">
                <a:solidFill>
                  <a:srgbClr val="F4F8FC"/>
                </a:solidFill>
                <a:latin typeface="Arial"/>
                <a:ea typeface="Arial"/>
                <a:cs typeface="Arial"/>
              </a:defRPr>
            </a:lvl3pPr>
            <a:lvl4pPr>
              <a:defRPr sz="4950" b="1">
                <a:solidFill>
                  <a:srgbClr val="F4F8FC"/>
                </a:solidFill>
                <a:latin typeface="Arial"/>
                <a:ea typeface="Arial"/>
                <a:cs typeface="Arial"/>
              </a:defRPr>
            </a:lvl4pPr>
            <a:lvl5pPr>
              <a:defRPr sz="4950" b="1">
                <a:solidFill>
                  <a:srgbClr val="F4F8FC"/>
                </a:solidFill>
                <a:latin typeface="Arial"/>
                <a:ea typeface="Arial"/>
                <a:cs typeface="Arial"/>
              </a:defRPr>
            </a:lvl5pPr>
            <a:lvl6pPr>
              <a:defRPr sz="4950" b="1">
                <a:solidFill>
                  <a:srgbClr val="F4F8FC"/>
                </a:solidFill>
                <a:latin typeface="Arial"/>
                <a:ea typeface="Arial"/>
                <a:cs typeface="Arial"/>
              </a:defRPr>
            </a:lvl6pPr>
            <a:lvl7pPr>
              <a:defRPr sz="4950" b="1">
                <a:solidFill>
                  <a:srgbClr val="F4F8FC"/>
                </a:solidFill>
                <a:latin typeface="Arial"/>
                <a:ea typeface="Arial"/>
                <a:cs typeface="Arial"/>
              </a:defRPr>
            </a:lvl7pPr>
            <a:lvl8pPr>
              <a:defRPr sz="4950" b="1">
                <a:solidFill>
                  <a:srgbClr val="F4F8FC"/>
                </a:solidFill>
                <a:latin typeface="Arial"/>
                <a:ea typeface="Arial"/>
                <a:cs typeface="Arial"/>
              </a:defRPr>
            </a:lvl8pPr>
            <a:lvl9pPr>
              <a:defRPr sz="4950" b="1">
                <a:solidFill>
                  <a:srgbClr val="F4F8FC"/>
                </a:solidFill>
                <a:latin typeface="Arial"/>
                <a:ea typeface="Arial"/>
                <a:cs typeface="Arial"/>
              </a:defRPr>
            </a:lvl9pPr>
          </a:lstStyle>
          <a:p xmlns:a="http://schemas.openxmlformats.org/drawingml/2006/main">
            <a:pPr>
              <a:defRPr sz="4950" b="1">
                <a:solidFill>
                  <a:srgbClr val="F4F8FC"/>
                </a:solidFill>
                <a:latin typeface="Arial"/>
                <a:ea typeface="Arial"/>
                <a:cs typeface="Arial"/>
              </a:defRPr>
            </a:pPr>
            <a:r>
              <a:rPr sz="4950" b="1">
                <a:solidFill>
                  <a:srgbClr val="F4F8FC"/>
                </a:solidFill>
                <a:latin typeface="Arial"/>
                <a:ea typeface="Arial"/>
                <a:cs typeface="Arial"/>
              </a:rPr>
              <a:t>PROJECT</a:t>
            </a:r>
          </a:p>
          <a:p xmlns:a="http://schemas.openxmlformats.org/drawingml/2006/main">
            <a:pPr>
              <a:defRPr sz="4950" b="1">
                <a:solidFill>
                  <a:srgbClr val="F4F8FC"/>
                </a:solidFill>
                <a:latin typeface="Arial"/>
                <a:ea typeface="Arial"/>
                <a:cs typeface="Arial"/>
              </a:defRPr>
            </a:pPr>
            <a:r>
              <a:rPr sz="4950" b="1">
                <a:solidFill>
                  <a:srgbClr val="F4F8FC"/>
                </a:solidFill>
                <a:latin typeface="Arial"/>
                <a:ea typeface="Arial"/>
                <a:cs typeface="Arial"/>
              </a:rPr>
              <a:t>INVESTIGATIONS</a:t>
            </a:r>
          </a:p>
        </p:txBody>
      </p:sp>
      <p:sp>
        <p:nvSpPr>
          <p:cNvPr id="4" name="">
            <a:extLst xmlns:a="http://schemas.openxmlformats.org/drawingml/2006/main">
              <a:ext uri="{FF2B5EF4-FFF2-40B4-BE49-F238E27FC236}">
                <a16:creationId xmlns:a16="http://schemas.microsoft.com/office/drawing/2014/main" id="{E21B6192-4B2D-4E33-94C6-29D2ED0AD35B}"/>
              </a:ext>
            </a:extLst>
          </p:cNvPr>
          <p:cNvSpPr>
            <a:spLocks xmlns:a="http://schemas.openxmlformats.org/drawingml/2006/main" noGrp="1"/>
          </p:cNvSpPr>
          <p:nvPr/>
        </p:nvSpPr>
        <p:spPr>
          <a:xfrm xmlns:a="http://schemas.openxmlformats.org/drawingml/2006/main">
            <a:off x="647700" y="3562350"/>
            <a:ext cx="58102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925" b="0">
                <a:solidFill>
                  <a:srgbClr val="6BDBF8"/>
                </a:solidFill>
                <a:latin typeface="Arial"/>
                <a:ea typeface="Arial"/>
                <a:cs typeface="Arial"/>
              </a:defRPr>
            </a:defPPr>
            <a:lvl1pPr>
              <a:defRPr sz="2925" b="0">
                <a:solidFill>
                  <a:srgbClr val="6BDBF8"/>
                </a:solidFill>
                <a:latin typeface="Arial"/>
                <a:ea typeface="Arial"/>
                <a:cs typeface="Arial"/>
              </a:defRPr>
            </a:lvl1pPr>
            <a:lvl2pPr>
              <a:defRPr sz="2925" b="0">
                <a:solidFill>
                  <a:srgbClr val="6BDBF8"/>
                </a:solidFill>
                <a:latin typeface="Arial"/>
                <a:ea typeface="Arial"/>
                <a:cs typeface="Arial"/>
              </a:defRPr>
            </a:lvl2pPr>
            <a:lvl3pPr>
              <a:defRPr sz="2925" b="0">
                <a:solidFill>
                  <a:srgbClr val="6BDBF8"/>
                </a:solidFill>
                <a:latin typeface="Arial"/>
                <a:ea typeface="Arial"/>
                <a:cs typeface="Arial"/>
              </a:defRPr>
            </a:lvl3pPr>
            <a:lvl4pPr>
              <a:defRPr sz="2925" b="0">
                <a:solidFill>
                  <a:srgbClr val="6BDBF8"/>
                </a:solidFill>
                <a:latin typeface="Arial"/>
                <a:ea typeface="Arial"/>
                <a:cs typeface="Arial"/>
              </a:defRPr>
            </a:lvl4pPr>
            <a:lvl5pPr>
              <a:defRPr sz="2925" b="0">
                <a:solidFill>
                  <a:srgbClr val="6BDBF8"/>
                </a:solidFill>
                <a:latin typeface="Arial"/>
                <a:ea typeface="Arial"/>
                <a:cs typeface="Arial"/>
              </a:defRPr>
            </a:lvl5pPr>
            <a:lvl6pPr>
              <a:defRPr sz="2925" b="0">
                <a:solidFill>
                  <a:srgbClr val="6BDBF8"/>
                </a:solidFill>
                <a:latin typeface="Arial"/>
                <a:ea typeface="Arial"/>
                <a:cs typeface="Arial"/>
              </a:defRPr>
            </a:lvl6pPr>
            <a:lvl7pPr>
              <a:defRPr sz="2925" b="0">
                <a:solidFill>
                  <a:srgbClr val="6BDBF8"/>
                </a:solidFill>
                <a:latin typeface="Arial"/>
                <a:ea typeface="Arial"/>
                <a:cs typeface="Arial"/>
              </a:defRPr>
            </a:lvl7pPr>
            <a:lvl8pPr>
              <a:defRPr sz="2925" b="0">
                <a:solidFill>
                  <a:srgbClr val="6BDBF8"/>
                </a:solidFill>
                <a:latin typeface="Arial"/>
                <a:ea typeface="Arial"/>
                <a:cs typeface="Arial"/>
              </a:defRPr>
            </a:lvl8pPr>
            <a:lvl9pPr>
              <a:defRPr sz="2925" b="0">
                <a:solidFill>
                  <a:srgbClr val="6BDBF8"/>
                </a:solidFill>
                <a:latin typeface="Arial"/>
                <a:ea typeface="Arial"/>
                <a:cs typeface="Arial"/>
              </a:defRPr>
            </a:lvl9pPr>
          </a:lstStyle>
          <a:p xmlns:a="http://schemas.openxmlformats.org/drawingml/2006/main">
            <a:pPr>
              <a:defRPr sz="2925" b="0">
                <a:solidFill>
                  <a:srgbClr val="6BDBF8"/>
                </a:solidFill>
                <a:latin typeface="Arial"/>
                <a:ea typeface="Arial"/>
                <a:cs typeface="Arial"/>
              </a:defRPr>
            </a:pPr>
            <a:r>
              <a:rPr sz="2925" b="0">
                <a:solidFill>
                  <a:srgbClr val="6BDBF8"/>
                </a:solidFill>
                <a:latin typeface="Arial"/>
                <a:ea typeface="Arial"/>
                <a:cs typeface="Arial"/>
              </a:rPr>
              <a:t>Verborgene Projektrisiken.</a:t>
            </a:r>
          </a:p>
          <a:p xmlns:a="http://schemas.openxmlformats.org/drawingml/2006/main">
            <a:pPr>
              <a:defRPr sz="2925" b="0">
                <a:solidFill>
                  <a:srgbClr val="6BDBF8"/>
                </a:solidFill>
                <a:latin typeface="Arial"/>
                <a:ea typeface="Arial"/>
                <a:cs typeface="Arial"/>
              </a:defRPr>
            </a:pPr>
            <a:r>
              <a:rPr sz="2925" b="0">
                <a:solidFill>
                  <a:srgbClr val="6BDBF8"/>
                </a:solidFill>
                <a:latin typeface="Arial"/>
                <a:ea typeface="Arial"/>
                <a:cs typeface="Arial"/>
              </a:rPr>
              <a:t>Klare Entscheidungen.</a:t>
            </a:r>
          </a:p>
        </p:txBody>
      </p:sp>
      <p:sp>
        <p:nvSpPr>
          <p:cNvPr id="5" name="">
            <a:extLst xmlns:a="http://schemas.openxmlformats.org/drawingml/2006/main">
              <a:ext uri="{FF2B5EF4-FFF2-40B4-BE49-F238E27FC236}">
                <a16:creationId xmlns:a16="http://schemas.microsoft.com/office/drawing/2014/main" id="{1CCBEE63-B592-43D0-BB9E-C43F62D75016}"/>
              </a:ext>
            </a:extLst>
          </p:cNvPr>
          <p:cNvSpPr>
            <a:spLocks xmlns:a="http://schemas.openxmlformats.org/drawingml/2006/main" noGrp="1"/>
          </p:cNvSpPr>
          <p:nvPr/>
        </p:nvSpPr>
        <p:spPr>
          <a:xfrm xmlns:a="http://schemas.openxmlformats.org/drawingml/2006/main">
            <a:off x="647700" y="5257800"/>
            <a:ext cx="5905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B5C7D5"/>
                </a:solidFill>
                <a:latin typeface="Arial"/>
                <a:ea typeface="Arial"/>
                <a:cs typeface="Arial"/>
              </a:defRPr>
            </a:defPPr>
            <a:lvl1pPr>
              <a:defRPr sz="1875" b="0">
                <a:solidFill>
                  <a:srgbClr val="B5C7D5"/>
                </a:solidFill>
                <a:latin typeface="Arial"/>
                <a:ea typeface="Arial"/>
                <a:cs typeface="Arial"/>
              </a:defRPr>
            </a:lvl1pPr>
            <a:lvl2pPr>
              <a:defRPr sz="1875" b="0">
                <a:solidFill>
                  <a:srgbClr val="B5C7D5"/>
                </a:solidFill>
                <a:latin typeface="Arial"/>
                <a:ea typeface="Arial"/>
                <a:cs typeface="Arial"/>
              </a:defRPr>
            </a:lvl2pPr>
            <a:lvl3pPr>
              <a:defRPr sz="1875" b="0">
                <a:solidFill>
                  <a:srgbClr val="B5C7D5"/>
                </a:solidFill>
                <a:latin typeface="Arial"/>
                <a:ea typeface="Arial"/>
                <a:cs typeface="Arial"/>
              </a:defRPr>
            </a:lvl3pPr>
            <a:lvl4pPr>
              <a:defRPr sz="1875" b="0">
                <a:solidFill>
                  <a:srgbClr val="B5C7D5"/>
                </a:solidFill>
                <a:latin typeface="Arial"/>
                <a:ea typeface="Arial"/>
                <a:cs typeface="Arial"/>
              </a:defRPr>
            </a:lvl4pPr>
            <a:lvl5pPr>
              <a:defRPr sz="1875" b="0">
                <a:solidFill>
                  <a:srgbClr val="B5C7D5"/>
                </a:solidFill>
                <a:latin typeface="Arial"/>
                <a:ea typeface="Arial"/>
                <a:cs typeface="Arial"/>
              </a:defRPr>
            </a:lvl5pPr>
            <a:lvl6pPr>
              <a:defRPr sz="1875" b="0">
                <a:solidFill>
                  <a:srgbClr val="B5C7D5"/>
                </a:solidFill>
                <a:latin typeface="Arial"/>
                <a:ea typeface="Arial"/>
                <a:cs typeface="Arial"/>
              </a:defRPr>
            </a:lvl6pPr>
            <a:lvl7pPr>
              <a:defRPr sz="1875" b="0">
                <a:solidFill>
                  <a:srgbClr val="B5C7D5"/>
                </a:solidFill>
                <a:latin typeface="Arial"/>
                <a:ea typeface="Arial"/>
                <a:cs typeface="Arial"/>
              </a:defRPr>
            </a:lvl7pPr>
            <a:lvl8pPr>
              <a:defRPr sz="1875" b="0">
                <a:solidFill>
                  <a:srgbClr val="B5C7D5"/>
                </a:solidFill>
                <a:latin typeface="Arial"/>
                <a:ea typeface="Arial"/>
                <a:cs typeface="Arial"/>
              </a:defRPr>
            </a:lvl8pPr>
            <a:lvl9pPr>
              <a:defRPr sz="1875" b="0">
                <a:solidFill>
                  <a:srgbClr val="B5C7D5"/>
                </a:solidFill>
                <a:latin typeface="Arial"/>
                <a:ea typeface="Arial"/>
                <a:cs typeface="Arial"/>
              </a:defRPr>
            </a:lvl9pPr>
          </a:lstStyle>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IT-Projektanalysen für den deutschen Markt</a:t>
            </a:r>
          </a:p>
        </p:txBody>
      </p:sp>
    </p:spTree>
    <p:extLst>
      <p:ext uri="{BB962C8B-B14F-4D97-AF65-F5344CB8AC3E}">
        <p14:creationId xmlns:p14="http://schemas.microsoft.com/office/powerpoint/2010/main" val="2014964940"/>
      </p:ext>
    </p:extLst>
  </p:cSld>
</p:sld>
</file>

<file path=ppt/slides/slide2.xml><?xml version="1.0" encoding="utf-8"?>
<p:sld xmlns:p="http://schemas.openxmlformats.org/presentationml/2006/main">
  <p:cSld>
    <p:bg>
      <p:bgPr>
        <a:solidFill xmlns:a="http://schemas.openxmlformats.org/drawingml/2006/main">
          <a:srgbClr val="041322"/>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0FC21930-E292-445B-9F7E-7ED9702E13B8}"/>
              </a:ext>
            </a:extLst>
          </p:cNvPr>
          <p:cNvPicPr>
            <a:picLocks xmlns:a="http://schemas.openxmlformats.org/drawingml/2006/main" noChangeAspect="1"/>
          </p:cNvPicPr>
          <p:nvPr/>
        </p:nvPicPr>
        <p:blipFill>
          <a:blip xmlns:r="http://schemas.openxmlformats.org/officeDocument/2006/relationships" xmlns:a="http://schemas.openxmlformats.org/drawingml/2006/main" r:embed="R6994892468c64f4b"/>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112DE78-3039-46A8-B4EF-834FD39F1A04}"/>
              </a:ext>
            </a:extLst>
          </p:cNvPr>
          <p:cNvSpPr>
            <a:spLocks xmlns:a="http://schemas.openxmlformats.org/drawingml/2006/main" noGrp="1"/>
          </p:cNvSpPr>
          <p:nvPr/>
        </p:nvSpPr>
        <p:spPr>
          <a:xfrm xmlns:a="http://schemas.openxmlformats.org/drawingml/2006/main">
            <a:off x="11201400" y="626745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B5C7D5"/>
                </a:solidFill>
                <a:latin typeface="Arial"/>
                <a:ea typeface="Arial"/>
                <a:cs typeface="Arial"/>
              </a:defRPr>
            </a:defPPr>
            <a:lvl1pPr>
              <a:defRPr sz="1125" b="0">
                <a:solidFill>
                  <a:srgbClr val="B5C7D5"/>
                </a:solidFill>
                <a:latin typeface="Arial"/>
                <a:ea typeface="Arial"/>
                <a:cs typeface="Arial"/>
              </a:defRPr>
            </a:lvl1pPr>
            <a:lvl2pPr>
              <a:defRPr sz="1125" b="0">
                <a:solidFill>
                  <a:srgbClr val="B5C7D5"/>
                </a:solidFill>
                <a:latin typeface="Arial"/>
                <a:ea typeface="Arial"/>
                <a:cs typeface="Arial"/>
              </a:defRPr>
            </a:lvl2pPr>
            <a:lvl3pPr>
              <a:defRPr sz="1125" b="0">
                <a:solidFill>
                  <a:srgbClr val="B5C7D5"/>
                </a:solidFill>
                <a:latin typeface="Arial"/>
                <a:ea typeface="Arial"/>
                <a:cs typeface="Arial"/>
              </a:defRPr>
            </a:lvl3pPr>
            <a:lvl4pPr>
              <a:defRPr sz="1125" b="0">
                <a:solidFill>
                  <a:srgbClr val="B5C7D5"/>
                </a:solidFill>
                <a:latin typeface="Arial"/>
                <a:ea typeface="Arial"/>
                <a:cs typeface="Arial"/>
              </a:defRPr>
            </a:lvl4pPr>
            <a:lvl5pPr>
              <a:defRPr sz="1125" b="0">
                <a:solidFill>
                  <a:srgbClr val="B5C7D5"/>
                </a:solidFill>
                <a:latin typeface="Arial"/>
                <a:ea typeface="Arial"/>
                <a:cs typeface="Arial"/>
              </a:defRPr>
            </a:lvl5pPr>
            <a:lvl6pPr>
              <a:defRPr sz="1125" b="0">
                <a:solidFill>
                  <a:srgbClr val="B5C7D5"/>
                </a:solidFill>
                <a:latin typeface="Arial"/>
                <a:ea typeface="Arial"/>
                <a:cs typeface="Arial"/>
              </a:defRPr>
            </a:lvl6pPr>
            <a:lvl7pPr>
              <a:defRPr sz="1125" b="0">
                <a:solidFill>
                  <a:srgbClr val="B5C7D5"/>
                </a:solidFill>
                <a:latin typeface="Arial"/>
                <a:ea typeface="Arial"/>
                <a:cs typeface="Arial"/>
              </a:defRPr>
            </a:lvl7pPr>
            <a:lvl8pPr>
              <a:defRPr sz="1125" b="0">
                <a:solidFill>
                  <a:srgbClr val="B5C7D5"/>
                </a:solidFill>
                <a:latin typeface="Arial"/>
                <a:ea typeface="Arial"/>
                <a:cs typeface="Arial"/>
              </a:defRPr>
            </a:lvl8pPr>
            <a:lvl9pPr>
              <a:defRPr sz="1125" b="0">
                <a:solidFill>
                  <a:srgbClr val="B5C7D5"/>
                </a:solidFill>
                <a:latin typeface="Arial"/>
                <a:ea typeface="Arial"/>
                <a:cs typeface="Arial"/>
              </a:defRPr>
            </a:lvl9pPr>
          </a:lstStyle>
          <a:p xmlns:a="http://schemas.openxmlformats.org/drawingml/2006/main">
            <a:pPr>
              <a:defRPr sz="1125" b="0">
                <a:solidFill>
                  <a:srgbClr val="B5C7D5"/>
                </a:solidFill>
                <a:latin typeface="Arial"/>
                <a:ea typeface="Arial"/>
                <a:cs typeface="Arial"/>
              </a:defRPr>
            </a:pPr>
            <a:r>
              <a:rPr sz="1125" b="0">
                <a:solidFill>
                  <a:srgbClr val="B5C7D5"/>
                </a:solidFill>
                <a:latin typeface="Arial"/>
                <a:ea typeface="Arial"/>
                <a:cs typeface="Arial"/>
              </a:rPr>
              <a:t>02</a:t>
            </a:r>
          </a:p>
        </p:txBody>
      </p:sp>
      <p:sp>
        <p:nvSpPr>
          <p:cNvPr id="3" name="">
            <a:extLst xmlns:a="http://schemas.openxmlformats.org/drawingml/2006/main">
              <a:ext uri="{FF2B5EF4-FFF2-40B4-BE49-F238E27FC236}">
                <a16:creationId xmlns:a16="http://schemas.microsoft.com/office/drawing/2014/main" id="{05D0FD9D-2B31-4EAE-8DF6-FE4FBE3E1A67}"/>
              </a:ext>
            </a:extLst>
          </p:cNvPr>
          <p:cNvSpPr>
            <a:spLocks xmlns:a="http://schemas.openxmlformats.org/drawingml/2006/main" noGrp="1"/>
          </p:cNvSpPr>
          <p:nvPr/>
        </p:nvSpPr>
        <p:spPr>
          <a:xfrm xmlns:a="http://schemas.openxmlformats.org/drawingml/2006/main">
            <a:off x="609600" y="495300"/>
            <a:ext cx="752475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900" b="1">
                <a:solidFill>
                  <a:srgbClr val="F4F8FC"/>
                </a:solidFill>
                <a:latin typeface="Arial"/>
                <a:ea typeface="Arial"/>
                <a:cs typeface="Arial"/>
              </a:defRPr>
            </a:defPPr>
            <a:lvl1pPr>
              <a:defRPr sz="3900" b="1">
                <a:solidFill>
                  <a:srgbClr val="F4F8FC"/>
                </a:solidFill>
                <a:latin typeface="Arial"/>
                <a:ea typeface="Arial"/>
                <a:cs typeface="Arial"/>
              </a:defRPr>
            </a:lvl1pPr>
            <a:lvl2pPr>
              <a:defRPr sz="3900" b="1">
                <a:solidFill>
                  <a:srgbClr val="F4F8FC"/>
                </a:solidFill>
                <a:latin typeface="Arial"/>
                <a:ea typeface="Arial"/>
                <a:cs typeface="Arial"/>
              </a:defRPr>
            </a:lvl2pPr>
            <a:lvl3pPr>
              <a:defRPr sz="3900" b="1">
                <a:solidFill>
                  <a:srgbClr val="F4F8FC"/>
                </a:solidFill>
                <a:latin typeface="Arial"/>
                <a:ea typeface="Arial"/>
                <a:cs typeface="Arial"/>
              </a:defRPr>
            </a:lvl3pPr>
            <a:lvl4pPr>
              <a:defRPr sz="3900" b="1">
                <a:solidFill>
                  <a:srgbClr val="F4F8FC"/>
                </a:solidFill>
                <a:latin typeface="Arial"/>
                <a:ea typeface="Arial"/>
                <a:cs typeface="Arial"/>
              </a:defRPr>
            </a:lvl4pPr>
            <a:lvl5pPr>
              <a:defRPr sz="3900" b="1">
                <a:solidFill>
                  <a:srgbClr val="F4F8FC"/>
                </a:solidFill>
                <a:latin typeface="Arial"/>
                <a:ea typeface="Arial"/>
                <a:cs typeface="Arial"/>
              </a:defRPr>
            </a:lvl5pPr>
            <a:lvl6pPr>
              <a:defRPr sz="3900" b="1">
                <a:solidFill>
                  <a:srgbClr val="F4F8FC"/>
                </a:solidFill>
                <a:latin typeface="Arial"/>
                <a:ea typeface="Arial"/>
                <a:cs typeface="Arial"/>
              </a:defRPr>
            </a:lvl6pPr>
            <a:lvl7pPr>
              <a:defRPr sz="3900" b="1">
                <a:solidFill>
                  <a:srgbClr val="F4F8FC"/>
                </a:solidFill>
                <a:latin typeface="Arial"/>
                <a:ea typeface="Arial"/>
                <a:cs typeface="Arial"/>
              </a:defRPr>
            </a:lvl7pPr>
            <a:lvl8pPr>
              <a:defRPr sz="3900" b="1">
                <a:solidFill>
                  <a:srgbClr val="F4F8FC"/>
                </a:solidFill>
                <a:latin typeface="Arial"/>
                <a:ea typeface="Arial"/>
                <a:cs typeface="Arial"/>
              </a:defRPr>
            </a:lvl8pPr>
            <a:lvl9pPr>
              <a:defRPr sz="3900" b="1">
                <a:solidFill>
                  <a:srgbClr val="F4F8FC"/>
                </a:solidFill>
                <a:latin typeface="Arial"/>
                <a:ea typeface="Arial"/>
                <a:cs typeface="Arial"/>
              </a:defRPr>
            </a:lvl9pPr>
          </a:lstStyle>
          <a:p xmlns:a="http://schemas.openxmlformats.org/drawingml/2006/main">
            <a:pPr>
              <a:defRPr sz="3900" b="1">
                <a:solidFill>
                  <a:srgbClr val="F4F8FC"/>
                </a:solidFill>
                <a:latin typeface="Arial"/>
                <a:ea typeface="Arial"/>
                <a:cs typeface="Arial"/>
              </a:defRPr>
            </a:pPr>
            <a:r>
              <a:rPr sz="3900" b="1">
                <a:solidFill>
                  <a:srgbClr val="F4F8FC"/>
                </a:solidFill>
                <a:latin typeface="Arial"/>
                <a:ea typeface="Arial"/>
                <a:cs typeface="Arial"/>
              </a:rPr>
              <a:t>Deutschland braucht wirksame</a:t>
            </a:r>
          </a:p>
          <a:p xmlns:a="http://schemas.openxmlformats.org/drawingml/2006/main">
            <a:pPr>
              <a:defRPr sz="3900" b="1">
                <a:solidFill>
                  <a:srgbClr val="F4F8FC"/>
                </a:solidFill>
                <a:latin typeface="Arial"/>
                <a:ea typeface="Arial"/>
                <a:cs typeface="Arial"/>
              </a:defRPr>
            </a:pPr>
            <a:r>
              <a:rPr sz="3900" b="1">
                <a:solidFill>
                  <a:srgbClr val="F4F8FC"/>
                </a:solidFill>
                <a:latin typeface="Arial"/>
                <a:ea typeface="Arial"/>
                <a:cs typeface="Arial"/>
              </a:rPr>
              <a:t>Digitalisierungsinvestitionen</a:t>
            </a:r>
          </a:p>
        </p:txBody>
      </p:sp>
      <p:sp>
        <p:nvSpPr>
          <p:cNvPr id="4" name="">
            <a:extLst xmlns:a="http://schemas.openxmlformats.org/drawingml/2006/main">
              <a:ext uri="{FF2B5EF4-FFF2-40B4-BE49-F238E27FC236}">
                <a16:creationId xmlns:a16="http://schemas.microsoft.com/office/drawing/2014/main" id="{44F35E08-5538-4153-B449-325305D3DDFE}"/>
              </a:ext>
            </a:extLst>
          </p:cNvPr>
          <p:cNvSpPr>
            <a:spLocks xmlns:a="http://schemas.openxmlformats.org/drawingml/2006/main" noGrp="1"/>
          </p:cNvSpPr>
          <p:nvPr/>
        </p:nvSpPr>
        <p:spPr>
          <a:xfrm xmlns:a="http://schemas.openxmlformats.org/drawingml/2006/main">
            <a:off x="609600" y="2114550"/>
            <a:ext cx="4476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8700" b="1">
                <a:solidFill>
                  <a:srgbClr val="6BDBF8"/>
                </a:solidFill>
                <a:latin typeface="Arial"/>
                <a:ea typeface="Arial"/>
                <a:cs typeface="Arial"/>
              </a:defRPr>
            </a:defPPr>
            <a:lvl1pPr>
              <a:defRPr sz="8700" b="1">
                <a:solidFill>
                  <a:srgbClr val="6BDBF8"/>
                </a:solidFill>
                <a:latin typeface="Arial"/>
                <a:ea typeface="Arial"/>
                <a:cs typeface="Arial"/>
              </a:defRPr>
            </a:lvl1pPr>
            <a:lvl2pPr>
              <a:defRPr sz="8700" b="1">
                <a:solidFill>
                  <a:srgbClr val="6BDBF8"/>
                </a:solidFill>
                <a:latin typeface="Arial"/>
                <a:ea typeface="Arial"/>
                <a:cs typeface="Arial"/>
              </a:defRPr>
            </a:lvl2pPr>
            <a:lvl3pPr>
              <a:defRPr sz="8700" b="1">
                <a:solidFill>
                  <a:srgbClr val="6BDBF8"/>
                </a:solidFill>
                <a:latin typeface="Arial"/>
                <a:ea typeface="Arial"/>
                <a:cs typeface="Arial"/>
              </a:defRPr>
            </a:lvl3pPr>
            <a:lvl4pPr>
              <a:defRPr sz="8700" b="1">
                <a:solidFill>
                  <a:srgbClr val="6BDBF8"/>
                </a:solidFill>
                <a:latin typeface="Arial"/>
                <a:ea typeface="Arial"/>
                <a:cs typeface="Arial"/>
              </a:defRPr>
            </a:lvl4pPr>
            <a:lvl5pPr>
              <a:defRPr sz="8700" b="1">
                <a:solidFill>
                  <a:srgbClr val="6BDBF8"/>
                </a:solidFill>
                <a:latin typeface="Arial"/>
                <a:ea typeface="Arial"/>
                <a:cs typeface="Arial"/>
              </a:defRPr>
            </a:lvl5pPr>
            <a:lvl6pPr>
              <a:defRPr sz="8700" b="1">
                <a:solidFill>
                  <a:srgbClr val="6BDBF8"/>
                </a:solidFill>
                <a:latin typeface="Arial"/>
                <a:ea typeface="Arial"/>
                <a:cs typeface="Arial"/>
              </a:defRPr>
            </a:lvl6pPr>
            <a:lvl7pPr>
              <a:defRPr sz="8700" b="1">
                <a:solidFill>
                  <a:srgbClr val="6BDBF8"/>
                </a:solidFill>
                <a:latin typeface="Arial"/>
                <a:ea typeface="Arial"/>
                <a:cs typeface="Arial"/>
              </a:defRPr>
            </a:lvl7pPr>
            <a:lvl8pPr>
              <a:defRPr sz="8700" b="1">
                <a:solidFill>
                  <a:srgbClr val="6BDBF8"/>
                </a:solidFill>
                <a:latin typeface="Arial"/>
                <a:ea typeface="Arial"/>
                <a:cs typeface="Arial"/>
              </a:defRPr>
            </a:lvl8pPr>
            <a:lvl9pPr>
              <a:defRPr sz="8700" b="1">
                <a:solidFill>
                  <a:srgbClr val="6BDBF8"/>
                </a:solidFill>
                <a:latin typeface="Arial"/>
                <a:ea typeface="Arial"/>
                <a:cs typeface="Arial"/>
              </a:defRPr>
            </a:lvl9pPr>
          </a:lstStyle>
          <a:p xmlns:a="http://schemas.openxmlformats.org/drawingml/2006/main">
            <a:pPr>
              <a:defRPr sz="8700" b="1">
                <a:solidFill>
                  <a:srgbClr val="6BDBF8"/>
                </a:solidFill>
                <a:latin typeface="Arial"/>
                <a:ea typeface="Arial"/>
                <a:cs typeface="Arial"/>
              </a:defRPr>
            </a:pPr>
            <a:r>
              <a:rPr sz="8700" b="1">
                <a:solidFill>
                  <a:srgbClr val="6BDBF8"/>
                </a:solidFill>
                <a:latin typeface="Arial"/>
                <a:ea typeface="Arial"/>
                <a:cs typeface="Arial"/>
              </a:rPr>
              <a:t>30 %</a:t>
            </a:r>
          </a:p>
        </p:txBody>
      </p:sp>
      <p:sp>
        <p:nvSpPr>
          <p:cNvPr id="5" name="">
            <a:extLst xmlns:a="http://schemas.openxmlformats.org/drawingml/2006/main">
              <a:ext uri="{FF2B5EF4-FFF2-40B4-BE49-F238E27FC236}">
                <a16:creationId xmlns:a16="http://schemas.microsoft.com/office/drawing/2014/main" id="{6AADC6E8-38A5-4D0B-9C9D-CF32BE460833}"/>
              </a:ext>
            </a:extLst>
          </p:cNvPr>
          <p:cNvSpPr>
            <a:spLocks xmlns:a="http://schemas.openxmlformats.org/drawingml/2006/main" noGrp="1"/>
          </p:cNvSpPr>
          <p:nvPr/>
        </p:nvSpPr>
        <p:spPr>
          <a:xfrm xmlns:a="http://schemas.openxmlformats.org/drawingml/2006/main">
            <a:off x="647700" y="3638550"/>
            <a:ext cx="61912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F4F8FC"/>
                </a:solidFill>
                <a:latin typeface="Arial"/>
                <a:ea typeface="Arial"/>
                <a:cs typeface="Arial"/>
              </a:defRPr>
            </a:defPPr>
            <a:lvl1pPr>
              <a:defRPr sz="2100" b="0">
                <a:solidFill>
                  <a:srgbClr val="F4F8FC"/>
                </a:solidFill>
                <a:latin typeface="Arial"/>
                <a:ea typeface="Arial"/>
                <a:cs typeface="Arial"/>
              </a:defRPr>
            </a:lvl1pPr>
            <a:lvl2pPr>
              <a:defRPr sz="2100" b="0">
                <a:solidFill>
                  <a:srgbClr val="F4F8FC"/>
                </a:solidFill>
                <a:latin typeface="Arial"/>
                <a:ea typeface="Arial"/>
                <a:cs typeface="Arial"/>
              </a:defRPr>
            </a:lvl2pPr>
            <a:lvl3pPr>
              <a:defRPr sz="2100" b="0">
                <a:solidFill>
                  <a:srgbClr val="F4F8FC"/>
                </a:solidFill>
                <a:latin typeface="Arial"/>
                <a:ea typeface="Arial"/>
                <a:cs typeface="Arial"/>
              </a:defRPr>
            </a:lvl3pPr>
            <a:lvl4pPr>
              <a:defRPr sz="2100" b="0">
                <a:solidFill>
                  <a:srgbClr val="F4F8FC"/>
                </a:solidFill>
                <a:latin typeface="Arial"/>
                <a:ea typeface="Arial"/>
                <a:cs typeface="Arial"/>
              </a:defRPr>
            </a:lvl4pPr>
            <a:lvl5pPr>
              <a:defRPr sz="2100" b="0">
                <a:solidFill>
                  <a:srgbClr val="F4F8FC"/>
                </a:solidFill>
                <a:latin typeface="Arial"/>
                <a:ea typeface="Arial"/>
                <a:cs typeface="Arial"/>
              </a:defRPr>
            </a:lvl5pPr>
            <a:lvl6pPr>
              <a:defRPr sz="2100" b="0">
                <a:solidFill>
                  <a:srgbClr val="F4F8FC"/>
                </a:solidFill>
                <a:latin typeface="Arial"/>
                <a:ea typeface="Arial"/>
                <a:cs typeface="Arial"/>
              </a:defRPr>
            </a:lvl6pPr>
            <a:lvl7pPr>
              <a:defRPr sz="2100" b="0">
                <a:solidFill>
                  <a:srgbClr val="F4F8FC"/>
                </a:solidFill>
                <a:latin typeface="Arial"/>
                <a:ea typeface="Arial"/>
                <a:cs typeface="Arial"/>
              </a:defRPr>
            </a:lvl7pPr>
            <a:lvl8pPr>
              <a:defRPr sz="2100" b="0">
                <a:solidFill>
                  <a:srgbClr val="F4F8FC"/>
                </a:solidFill>
                <a:latin typeface="Arial"/>
                <a:ea typeface="Arial"/>
                <a:cs typeface="Arial"/>
              </a:defRPr>
            </a:lvl8pPr>
            <a:lvl9pPr>
              <a:defRPr sz="2100" b="0">
                <a:solidFill>
                  <a:srgbClr val="F4F8FC"/>
                </a:solidFill>
                <a:latin typeface="Arial"/>
                <a:ea typeface="Arial"/>
                <a:cs typeface="Arial"/>
              </a:defRPr>
            </a:lvl9pPr>
          </a:lstStyle>
          <a:p xmlns:a="http://schemas.openxmlformats.org/drawingml/2006/main">
            <a:pPr>
              <a:defRPr sz="2100" b="0">
                <a:solidFill>
                  <a:srgbClr val="F4F8FC"/>
                </a:solidFill>
                <a:latin typeface="Arial"/>
                <a:ea typeface="Arial"/>
                <a:cs typeface="Arial"/>
              </a:defRPr>
            </a:pPr>
            <a:r>
              <a:rPr sz="2100" b="0">
                <a:solidFill>
                  <a:srgbClr val="F4F8FC"/>
                </a:solidFill>
                <a:latin typeface="Arial"/>
                <a:ea typeface="Arial"/>
                <a:cs typeface="Arial"/>
              </a:rPr>
              <a:t>der mittelständischen Unternehmen haben</a:t>
            </a:r>
          </a:p>
          <a:p xmlns:a="http://schemas.openxmlformats.org/drawingml/2006/main">
            <a:pPr>
              <a:defRPr sz="2100" b="0">
                <a:solidFill>
                  <a:srgbClr val="F4F8FC"/>
                </a:solidFill>
                <a:latin typeface="Arial"/>
                <a:ea typeface="Arial"/>
                <a:cs typeface="Arial"/>
              </a:defRPr>
            </a:pPr>
            <a:r>
              <a:rPr sz="2100" b="0">
                <a:solidFill>
                  <a:srgbClr val="F4F8FC"/>
                </a:solidFill>
                <a:latin typeface="Arial"/>
                <a:ea typeface="Arial"/>
                <a:cs typeface="Arial"/>
              </a:rPr>
              <a:t>zuletzt Digitalisierungsprojekte durchgeführt.</a:t>
            </a:r>
          </a:p>
        </p:txBody>
      </p:sp>
      <p:sp>
        <p:nvSpPr>
          <p:cNvPr id="6" name="">
            <a:extLst xmlns:a="http://schemas.openxmlformats.org/drawingml/2006/main">
              <a:ext uri="{FF2B5EF4-FFF2-40B4-BE49-F238E27FC236}">
                <a16:creationId xmlns:a16="http://schemas.microsoft.com/office/drawing/2014/main" id="{DDD47E5A-F6FA-491D-80CC-A3020B34EE8C}"/>
              </a:ext>
            </a:extLst>
          </p:cNvPr>
          <p:cNvSpPr>
            <a:spLocks xmlns:a="http://schemas.openxmlformats.org/drawingml/2006/main" noGrp="1"/>
          </p:cNvSpPr>
          <p:nvPr/>
        </p:nvSpPr>
        <p:spPr>
          <a:xfrm xmlns:a="http://schemas.openxmlformats.org/drawingml/2006/main">
            <a:off x="647700" y="4914900"/>
            <a:ext cx="6381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B5C7D5"/>
                </a:solidFill>
                <a:latin typeface="Arial"/>
                <a:ea typeface="Arial"/>
                <a:cs typeface="Arial"/>
              </a:defRPr>
            </a:defPPr>
            <a:lvl1pPr>
              <a:defRPr sz="2025" b="0">
                <a:solidFill>
                  <a:srgbClr val="B5C7D5"/>
                </a:solidFill>
                <a:latin typeface="Arial"/>
                <a:ea typeface="Arial"/>
                <a:cs typeface="Arial"/>
              </a:defRPr>
            </a:lvl1pPr>
            <a:lvl2pPr>
              <a:defRPr sz="2025" b="0">
                <a:solidFill>
                  <a:srgbClr val="B5C7D5"/>
                </a:solidFill>
                <a:latin typeface="Arial"/>
                <a:ea typeface="Arial"/>
                <a:cs typeface="Arial"/>
              </a:defRPr>
            </a:lvl2pPr>
            <a:lvl3pPr>
              <a:defRPr sz="2025" b="0">
                <a:solidFill>
                  <a:srgbClr val="B5C7D5"/>
                </a:solidFill>
                <a:latin typeface="Arial"/>
                <a:ea typeface="Arial"/>
                <a:cs typeface="Arial"/>
              </a:defRPr>
            </a:lvl3pPr>
            <a:lvl4pPr>
              <a:defRPr sz="2025" b="0">
                <a:solidFill>
                  <a:srgbClr val="B5C7D5"/>
                </a:solidFill>
                <a:latin typeface="Arial"/>
                <a:ea typeface="Arial"/>
                <a:cs typeface="Arial"/>
              </a:defRPr>
            </a:lvl4pPr>
            <a:lvl5pPr>
              <a:defRPr sz="2025" b="0">
                <a:solidFill>
                  <a:srgbClr val="B5C7D5"/>
                </a:solidFill>
                <a:latin typeface="Arial"/>
                <a:ea typeface="Arial"/>
                <a:cs typeface="Arial"/>
              </a:defRPr>
            </a:lvl5pPr>
            <a:lvl6pPr>
              <a:defRPr sz="2025" b="0">
                <a:solidFill>
                  <a:srgbClr val="B5C7D5"/>
                </a:solidFill>
                <a:latin typeface="Arial"/>
                <a:ea typeface="Arial"/>
                <a:cs typeface="Arial"/>
              </a:defRPr>
            </a:lvl6pPr>
            <a:lvl7pPr>
              <a:defRPr sz="2025" b="0">
                <a:solidFill>
                  <a:srgbClr val="B5C7D5"/>
                </a:solidFill>
                <a:latin typeface="Arial"/>
                <a:ea typeface="Arial"/>
                <a:cs typeface="Arial"/>
              </a:defRPr>
            </a:lvl7pPr>
            <a:lvl8pPr>
              <a:defRPr sz="2025" b="0">
                <a:solidFill>
                  <a:srgbClr val="B5C7D5"/>
                </a:solidFill>
                <a:latin typeface="Arial"/>
                <a:ea typeface="Arial"/>
                <a:cs typeface="Arial"/>
              </a:defRPr>
            </a:lvl8pPr>
            <a:lvl9pPr>
              <a:defRPr sz="2025" b="0">
                <a:solidFill>
                  <a:srgbClr val="B5C7D5"/>
                </a:solidFill>
                <a:latin typeface="Arial"/>
                <a:ea typeface="Arial"/>
                <a:cs typeface="Arial"/>
              </a:defRPr>
            </a:lvl9pPr>
          </a:lstStyle>
          <a:p xmlns:a="http://schemas.openxmlformats.org/drawingml/2006/main">
            <a:pPr>
              <a:defRPr sz="2025" b="0">
                <a:solidFill>
                  <a:srgbClr val="B5C7D5"/>
                </a:solidFill>
                <a:latin typeface="Arial"/>
                <a:ea typeface="Arial"/>
                <a:cs typeface="Arial"/>
              </a:defRPr>
            </a:pPr>
            <a:r>
              <a:rPr sz="2025" b="0">
                <a:solidFill>
                  <a:srgbClr val="B5C7D5"/>
                </a:solidFill>
                <a:latin typeface="Arial"/>
                <a:ea typeface="Arial"/>
                <a:cs typeface="Arial"/>
              </a:rPr>
              <a:t>Unser Beitrag: Risiken vor weiteren Investitionen</a:t>
            </a:r>
          </a:p>
          <a:p xmlns:a="http://schemas.openxmlformats.org/drawingml/2006/main">
            <a:pPr>
              <a:defRPr sz="2025" b="0">
                <a:solidFill>
                  <a:srgbClr val="B5C7D5"/>
                </a:solidFill>
                <a:latin typeface="Arial"/>
                <a:ea typeface="Arial"/>
                <a:cs typeface="Arial"/>
              </a:defRPr>
            </a:pPr>
            <a:r>
              <a:rPr sz="2025" b="0">
                <a:solidFill>
                  <a:srgbClr val="B5C7D5"/>
                </a:solidFill>
                <a:latin typeface="Arial"/>
                <a:ea typeface="Arial"/>
                <a:cs typeface="Arial"/>
              </a:rPr>
              <a:t>prüfen und tragfähige Entscheidungen vorbereiten.</a:t>
            </a:r>
          </a:p>
        </p:txBody>
      </p:sp>
      <p:sp>
        <p:nvSpPr>
          <p:cNvPr id="7" name="">
            <a:extLst xmlns:a="http://schemas.openxmlformats.org/drawingml/2006/main">
              <a:ext uri="{FF2B5EF4-FFF2-40B4-BE49-F238E27FC236}">
                <a16:creationId xmlns:a16="http://schemas.microsoft.com/office/drawing/2014/main" id="{1366BC8B-4FCF-4384-9EB6-C060D40ABA03}"/>
              </a:ext>
            </a:extLst>
          </p:cNvPr>
          <p:cNvSpPr>
            <a:spLocks xmlns:a="http://schemas.openxmlformats.org/drawingml/2006/main" noGrp="1"/>
          </p:cNvSpPr>
          <p:nvPr/>
        </p:nvSpPr>
        <p:spPr>
          <a:xfrm xmlns:a="http://schemas.openxmlformats.org/drawingml/2006/main">
            <a:off x="647700" y="6048375"/>
            <a:ext cx="9525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B5C7D5"/>
                </a:solidFill>
                <a:latin typeface="Arial"/>
                <a:ea typeface="Arial"/>
                <a:cs typeface="Arial"/>
              </a:defRPr>
            </a:defPPr>
            <a:lvl1pPr>
              <a:defRPr sz="1200" b="0">
                <a:solidFill>
                  <a:srgbClr val="B5C7D5"/>
                </a:solidFill>
                <a:latin typeface="Arial"/>
                <a:ea typeface="Arial"/>
                <a:cs typeface="Arial"/>
              </a:defRPr>
            </a:lvl1pPr>
            <a:lvl2pPr>
              <a:defRPr sz="1200" b="0">
                <a:solidFill>
                  <a:srgbClr val="B5C7D5"/>
                </a:solidFill>
                <a:latin typeface="Arial"/>
                <a:ea typeface="Arial"/>
                <a:cs typeface="Arial"/>
              </a:defRPr>
            </a:lvl2pPr>
            <a:lvl3pPr>
              <a:defRPr sz="1200" b="0">
                <a:solidFill>
                  <a:srgbClr val="B5C7D5"/>
                </a:solidFill>
                <a:latin typeface="Arial"/>
                <a:ea typeface="Arial"/>
                <a:cs typeface="Arial"/>
              </a:defRPr>
            </a:lvl3pPr>
            <a:lvl4pPr>
              <a:defRPr sz="1200" b="0">
                <a:solidFill>
                  <a:srgbClr val="B5C7D5"/>
                </a:solidFill>
                <a:latin typeface="Arial"/>
                <a:ea typeface="Arial"/>
                <a:cs typeface="Arial"/>
              </a:defRPr>
            </a:lvl4pPr>
            <a:lvl5pPr>
              <a:defRPr sz="1200" b="0">
                <a:solidFill>
                  <a:srgbClr val="B5C7D5"/>
                </a:solidFill>
                <a:latin typeface="Arial"/>
                <a:ea typeface="Arial"/>
                <a:cs typeface="Arial"/>
              </a:defRPr>
            </a:lvl5pPr>
            <a:lvl6pPr>
              <a:defRPr sz="1200" b="0">
                <a:solidFill>
                  <a:srgbClr val="B5C7D5"/>
                </a:solidFill>
                <a:latin typeface="Arial"/>
                <a:ea typeface="Arial"/>
                <a:cs typeface="Arial"/>
              </a:defRPr>
            </a:lvl6pPr>
            <a:lvl7pPr>
              <a:defRPr sz="1200" b="0">
                <a:solidFill>
                  <a:srgbClr val="B5C7D5"/>
                </a:solidFill>
                <a:latin typeface="Arial"/>
                <a:ea typeface="Arial"/>
                <a:cs typeface="Arial"/>
              </a:defRPr>
            </a:lvl7pPr>
            <a:lvl8pPr>
              <a:defRPr sz="1200" b="0">
                <a:solidFill>
                  <a:srgbClr val="B5C7D5"/>
                </a:solidFill>
                <a:latin typeface="Arial"/>
                <a:ea typeface="Arial"/>
                <a:cs typeface="Arial"/>
              </a:defRPr>
            </a:lvl8pPr>
            <a:lvl9pPr>
              <a:defRPr sz="1200" b="0">
                <a:solidFill>
                  <a:srgbClr val="B5C7D5"/>
                </a:solidFill>
                <a:latin typeface="Arial"/>
                <a:ea typeface="Arial"/>
                <a:cs typeface="Arial"/>
              </a:defRPr>
            </a:lvl9pPr>
          </a:lstStyle>
          <a:p xmlns:a="http://schemas.openxmlformats.org/drawingml/2006/main">
            <a:pPr>
              <a:defRPr sz="1200" b="0">
                <a:solidFill>
                  <a:srgbClr val="B5C7D5"/>
                </a:solidFill>
                <a:latin typeface="Arial"/>
                <a:ea typeface="Arial"/>
                <a:cs typeface="Arial"/>
              </a:defRPr>
            </a:pPr>
            <a:r>
              <a:rPr sz="1200" b="0">
                <a:solidFill>
                  <a:srgbClr val="B5C7D5"/>
                </a:solidFill>
                <a:latin typeface="Arial"/>
                <a:ea typeface="Arial"/>
                <a:cs typeface="Arial"/>
              </a:rPr>
              <a:t>Quelle: KfW-Digitalisierungsbericht Mittelstand 2025, veröffentlicht April 2026</a:t>
            </a:r>
          </a:p>
        </p:txBody>
      </p:sp>
    </p:spTree>
    <p:extLst>
      <p:ext uri="{BB962C8B-B14F-4D97-AF65-F5344CB8AC3E}">
        <p14:creationId xmlns:p14="http://schemas.microsoft.com/office/powerpoint/2010/main" val="724207321"/>
      </p:ext>
    </p:extLst>
  </p:cSld>
</p:sld>
</file>

<file path=ppt/slides/slide3.xml><?xml version="1.0" encoding="utf-8"?>
<p:sld xmlns:p="http://schemas.openxmlformats.org/presentationml/2006/main">
  <p:cSld>
    <p:bg>
      <p:bgPr>
        <a:solidFill xmlns:a="http://schemas.openxmlformats.org/drawingml/2006/main">
          <a:srgbClr val="041322"/>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C7662AE7-C8D8-4C8A-B478-93FD12F6E2E7}"/>
              </a:ext>
            </a:extLst>
          </p:cNvPr>
          <p:cNvPicPr>
            <a:picLocks xmlns:a="http://schemas.openxmlformats.org/drawingml/2006/main" noChangeAspect="1"/>
          </p:cNvPicPr>
          <p:nvPr/>
        </p:nvPicPr>
        <p:blipFill>
          <a:blip xmlns:r="http://schemas.openxmlformats.org/officeDocument/2006/relationships" xmlns:a="http://schemas.openxmlformats.org/drawingml/2006/main" r:embed="R39d17e1927ac498e"/>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6FF9A8D-D8BF-46C3-99DA-CB4ADA75869E}"/>
              </a:ext>
            </a:extLst>
          </p:cNvPr>
          <p:cNvSpPr>
            <a:spLocks xmlns:a="http://schemas.openxmlformats.org/drawingml/2006/main" noGrp="1"/>
          </p:cNvSpPr>
          <p:nvPr/>
        </p:nvSpPr>
        <p:spPr>
          <a:xfrm xmlns:a="http://schemas.openxmlformats.org/drawingml/2006/main">
            <a:off x="11201400" y="626745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B5C7D5"/>
                </a:solidFill>
                <a:latin typeface="Arial"/>
                <a:ea typeface="Arial"/>
                <a:cs typeface="Arial"/>
              </a:defRPr>
            </a:defPPr>
            <a:lvl1pPr>
              <a:defRPr sz="1125" b="0">
                <a:solidFill>
                  <a:srgbClr val="B5C7D5"/>
                </a:solidFill>
                <a:latin typeface="Arial"/>
                <a:ea typeface="Arial"/>
                <a:cs typeface="Arial"/>
              </a:defRPr>
            </a:lvl1pPr>
            <a:lvl2pPr>
              <a:defRPr sz="1125" b="0">
                <a:solidFill>
                  <a:srgbClr val="B5C7D5"/>
                </a:solidFill>
                <a:latin typeface="Arial"/>
                <a:ea typeface="Arial"/>
                <a:cs typeface="Arial"/>
              </a:defRPr>
            </a:lvl2pPr>
            <a:lvl3pPr>
              <a:defRPr sz="1125" b="0">
                <a:solidFill>
                  <a:srgbClr val="B5C7D5"/>
                </a:solidFill>
                <a:latin typeface="Arial"/>
                <a:ea typeface="Arial"/>
                <a:cs typeface="Arial"/>
              </a:defRPr>
            </a:lvl3pPr>
            <a:lvl4pPr>
              <a:defRPr sz="1125" b="0">
                <a:solidFill>
                  <a:srgbClr val="B5C7D5"/>
                </a:solidFill>
                <a:latin typeface="Arial"/>
                <a:ea typeface="Arial"/>
                <a:cs typeface="Arial"/>
              </a:defRPr>
            </a:lvl4pPr>
            <a:lvl5pPr>
              <a:defRPr sz="1125" b="0">
                <a:solidFill>
                  <a:srgbClr val="B5C7D5"/>
                </a:solidFill>
                <a:latin typeface="Arial"/>
                <a:ea typeface="Arial"/>
                <a:cs typeface="Arial"/>
              </a:defRPr>
            </a:lvl5pPr>
            <a:lvl6pPr>
              <a:defRPr sz="1125" b="0">
                <a:solidFill>
                  <a:srgbClr val="B5C7D5"/>
                </a:solidFill>
                <a:latin typeface="Arial"/>
                <a:ea typeface="Arial"/>
                <a:cs typeface="Arial"/>
              </a:defRPr>
            </a:lvl6pPr>
            <a:lvl7pPr>
              <a:defRPr sz="1125" b="0">
                <a:solidFill>
                  <a:srgbClr val="B5C7D5"/>
                </a:solidFill>
                <a:latin typeface="Arial"/>
                <a:ea typeface="Arial"/>
                <a:cs typeface="Arial"/>
              </a:defRPr>
            </a:lvl7pPr>
            <a:lvl8pPr>
              <a:defRPr sz="1125" b="0">
                <a:solidFill>
                  <a:srgbClr val="B5C7D5"/>
                </a:solidFill>
                <a:latin typeface="Arial"/>
                <a:ea typeface="Arial"/>
                <a:cs typeface="Arial"/>
              </a:defRPr>
            </a:lvl8pPr>
            <a:lvl9pPr>
              <a:defRPr sz="1125" b="0">
                <a:solidFill>
                  <a:srgbClr val="B5C7D5"/>
                </a:solidFill>
                <a:latin typeface="Arial"/>
                <a:ea typeface="Arial"/>
                <a:cs typeface="Arial"/>
              </a:defRPr>
            </a:lvl9pPr>
          </a:lstStyle>
          <a:p xmlns:a="http://schemas.openxmlformats.org/drawingml/2006/main">
            <a:pPr>
              <a:defRPr sz="1125" b="0">
                <a:solidFill>
                  <a:srgbClr val="B5C7D5"/>
                </a:solidFill>
                <a:latin typeface="Arial"/>
                <a:ea typeface="Arial"/>
                <a:cs typeface="Arial"/>
              </a:defRPr>
            </a:pPr>
            <a:r>
              <a:rPr sz="1125" b="0">
                <a:solidFill>
                  <a:srgbClr val="B5C7D5"/>
                </a:solidFill>
                <a:latin typeface="Arial"/>
                <a:ea typeface="Arial"/>
                <a:cs typeface="Arial"/>
              </a:rPr>
              <a:t>03</a:t>
            </a:r>
          </a:p>
        </p:txBody>
      </p:sp>
      <p:sp>
        <p:nvSpPr>
          <p:cNvPr id="3" name="">
            <a:extLst xmlns:a="http://schemas.openxmlformats.org/drawingml/2006/main">
              <a:ext uri="{FF2B5EF4-FFF2-40B4-BE49-F238E27FC236}">
                <a16:creationId xmlns:a16="http://schemas.microsoft.com/office/drawing/2014/main" id="{B38CC395-8C5C-42C0-B1E4-376DBD8161B7}"/>
              </a:ext>
            </a:extLst>
          </p:cNvPr>
          <p:cNvSpPr>
            <a:spLocks xmlns:a="http://schemas.openxmlformats.org/drawingml/2006/main" noGrp="1"/>
          </p:cNvSpPr>
          <p:nvPr/>
        </p:nvSpPr>
        <p:spPr>
          <a:xfrm xmlns:a="http://schemas.openxmlformats.org/drawingml/2006/main">
            <a:off x="609600" y="495300"/>
            <a:ext cx="704850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900" b="1">
                <a:solidFill>
                  <a:srgbClr val="F4F8FC"/>
                </a:solidFill>
                <a:latin typeface="Arial"/>
                <a:ea typeface="Arial"/>
                <a:cs typeface="Arial"/>
              </a:defRPr>
            </a:defPPr>
            <a:lvl1pPr>
              <a:defRPr sz="3900" b="1">
                <a:solidFill>
                  <a:srgbClr val="F4F8FC"/>
                </a:solidFill>
                <a:latin typeface="Arial"/>
                <a:ea typeface="Arial"/>
                <a:cs typeface="Arial"/>
              </a:defRPr>
            </a:lvl1pPr>
            <a:lvl2pPr>
              <a:defRPr sz="3900" b="1">
                <a:solidFill>
                  <a:srgbClr val="F4F8FC"/>
                </a:solidFill>
                <a:latin typeface="Arial"/>
                <a:ea typeface="Arial"/>
                <a:cs typeface="Arial"/>
              </a:defRPr>
            </a:lvl2pPr>
            <a:lvl3pPr>
              <a:defRPr sz="3900" b="1">
                <a:solidFill>
                  <a:srgbClr val="F4F8FC"/>
                </a:solidFill>
                <a:latin typeface="Arial"/>
                <a:ea typeface="Arial"/>
                <a:cs typeface="Arial"/>
              </a:defRPr>
            </a:lvl3pPr>
            <a:lvl4pPr>
              <a:defRPr sz="3900" b="1">
                <a:solidFill>
                  <a:srgbClr val="F4F8FC"/>
                </a:solidFill>
                <a:latin typeface="Arial"/>
                <a:ea typeface="Arial"/>
                <a:cs typeface="Arial"/>
              </a:defRPr>
            </a:lvl4pPr>
            <a:lvl5pPr>
              <a:defRPr sz="3900" b="1">
                <a:solidFill>
                  <a:srgbClr val="F4F8FC"/>
                </a:solidFill>
                <a:latin typeface="Arial"/>
                <a:ea typeface="Arial"/>
                <a:cs typeface="Arial"/>
              </a:defRPr>
            </a:lvl5pPr>
            <a:lvl6pPr>
              <a:defRPr sz="3900" b="1">
                <a:solidFill>
                  <a:srgbClr val="F4F8FC"/>
                </a:solidFill>
                <a:latin typeface="Arial"/>
                <a:ea typeface="Arial"/>
                <a:cs typeface="Arial"/>
              </a:defRPr>
            </a:lvl6pPr>
            <a:lvl7pPr>
              <a:defRPr sz="3900" b="1">
                <a:solidFill>
                  <a:srgbClr val="F4F8FC"/>
                </a:solidFill>
                <a:latin typeface="Arial"/>
                <a:ea typeface="Arial"/>
                <a:cs typeface="Arial"/>
              </a:defRPr>
            </a:lvl7pPr>
            <a:lvl8pPr>
              <a:defRPr sz="3900" b="1">
                <a:solidFill>
                  <a:srgbClr val="F4F8FC"/>
                </a:solidFill>
                <a:latin typeface="Arial"/>
                <a:ea typeface="Arial"/>
                <a:cs typeface="Arial"/>
              </a:defRPr>
            </a:lvl8pPr>
            <a:lvl9pPr>
              <a:defRPr sz="3900" b="1">
                <a:solidFill>
                  <a:srgbClr val="F4F8FC"/>
                </a:solidFill>
                <a:latin typeface="Arial"/>
                <a:ea typeface="Arial"/>
                <a:cs typeface="Arial"/>
              </a:defRPr>
            </a:lvl9pPr>
          </a:lstStyle>
          <a:p xmlns:a="http://schemas.openxmlformats.org/drawingml/2006/main">
            <a:pPr>
              <a:defRPr sz="3900" b="1">
                <a:solidFill>
                  <a:srgbClr val="F4F8FC"/>
                </a:solidFill>
                <a:latin typeface="Arial"/>
                <a:ea typeface="Arial"/>
                <a:cs typeface="Arial"/>
              </a:defRPr>
            </a:pPr>
            <a:r>
              <a:rPr sz="3900" b="1">
                <a:solidFill>
                  <a:srgbClr val="F4F8FC"/>
                </a:solidFill>
                <a:latin typeface="Arial"/>
                <a:ea typeface="Arial"/>
                <a:cs typeface="Arial"/>
              </a:rPr>
              <a:t>Risiken unter der Oberfläche</a:t>
            </a:r>
          </a:p>
        </p:txBody>
      </p:sp>
      <p:sp>
        <p:nvSpPr>
          <p:cNvPr id="4" name="">
            <a:extLst xmlns:a="http://schemas.openxmlformats.org/drawingml/2006/main">
              <a:ext uri="{FF2B5EF4-FFF2-40B4-BE49-F238E27FC236}">
                <a16:creationId xmlns:a16="http://schemas.microsoft.com/office/drawing/2014/main" id="{48656091-CB4A-4C2A-A113-8BC080018155}"/>
              </a:ext>
            </a:extLst>
          </p:cNvPr>
          <p:cNvSpPr>
            <a:spLocks xmlns:a="http://schemas.openxmlformats.org/drawingml/2006/main" noGrp="1"/>
          </p:cNvSpPr>
          <p:nvPr/>
        </p:nvSpPr>
        <p:spPr>
          <a:xfrm xmlns:a="http://schemas.openxmlformats.org/drawingml/2006/main">
            <a:off x="609600" y="2076450"/>
            <a:ext cx="5810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6BDBF8"/>
                </a:solidFill>
                <a:latin typeface="Arial"/>
                <a:ea typeface="Arial"/>
                <a:cs typeface="Arial"/>
              </a:defRPr>
            </a:defPPr>
            <a:lvl1pPr>
              <a:defRPr sz="2175" b="1">
                <a:solidFill>
                  <a:srgbClr val="6BDBF8"/>
                </a:solidFill>
                <a:latin typeface="Arial"/>
                <a:ea typeface="Arial"/>
                <a:cs typeface="Arial"/>
              </a:defRPr>
            </a:lvl1pPr>
            <a:lvl2pPr>
              <a:defRPr sz="2175" b="1">
                <a:solidFill>
                  <a:srgbClr val="6BDBF8"/>
                </a:solidFill>
                <a:latin typeface="Arial"/>
                <a:ea typeface="Arial"/>
                <a:cs typeface="Arial"/>
              </a:defRPr>
            </a:lvl2pPr>
            <a:lvl3pPr>
              <a:defRPr sz="2175" b="1">
                <a:solidFill>
                  <a:srgbClr val="6BDBF8"/>
                </a:solidFill>
                <a:latin typeface="Arial"/>
                <a:ea typeface="Arial"/>
                <a:cs typeface="Arial"/>
              </a:defRPr>
            </a:lvl3pPr>
            <a:lvl4pPr>
              <a:defRPr sz="2175" b="1">
                <a:solidFill>
                  <a:srgbClr val="6BDBF8"/>
                </a:solidFill>
                <a:latin typeface="Arial"/>
                <a:ea typeface="Arial"/>
                <a:cs typeface="Arial"/>
              </a:defRPr>
            </a:lvl4pPr>
            <a:lvl5pPr>
              <a:defRPr sz="2175" b="1">
                <a:solidFill>
                  <a:srgbClr val="6BDBF8"/>
                </a:solidFill>
                <a:latin typeface="Arial"/>
                <a:ea typeface="Arial"/>
                <a:cs typeface="Arial"/>
              </a:defRPr>
            </a:lvl5pPr>
            <a:lvl6pPr>
              <a:defRPr sz="2175" b="1">
                <a:solidFill>
                  <a:srgbClr val="6BDBF8"/>
                </a:solidFill>
                <a:latin typeface="Arial"/>
                <a:ea typeface="Arial"/>
                <a:cs typeface="Arial"/>
              </a:defRPr>
            </a:lvl6pPr>
            <a:lvl7pPr>
              <a:defRPr sz="2175" b="1">
                <a:solidFill>
                  <a:srgbClr val="6BDBF8"/>
                </a:solidFill>
                <a:latin typeface="Arial"/>
                <a:ea typeface="Arial"/>
                <a:cs typeface="Arial"/>
              </a:defRPr>
            </a:lvl7pPr>
            <a:lvl8pPr>
              <a:defRPr sz="2175" b="1">
                <a:solidFill>
                  <a:srgbClr val="6BDBF8"/>
                </a:solidFill>
                <a:latin typeface="Arial"/>
                <a:ea typeface="Arial"/>
                <a:cs typeface="Arial"/>
              </a:defRPr>
            </a:lvl8pPr>
            <a:lvl9pPr>
              <a:defRPr sz="2175" b="1">
                <a:solidFill>
                  <a:srgbClr val="6BDBF8"/>
                </a:solidFill>
                <a:latin typeface="Arial"/>
                <a:ea typeface="Arial"/>
                <a:cs typeface="Arial"/>
              </a:defRPr>
            </a:lvl9pPr>
          </a:lstStyle>
          <a:p xmlns:a="http://schemas.openxmlformats.org/drawingml/2006/main">
            <a:pPr>
              <a:defRPr sz="2175" b="1">
                <a:solidFill>
                  <a:srgbClr val="6BDBF8"/>
                </a:solidFill>
                <a:latin typeface="Arial"/>
                <a:ea typeface="Arial"/>
                <a:cs typeface="Arial"/>
              </a:defRPr>
            </a:pPr>
            <a:r>
              <a:rPr sz="2175" b="1">
                <a:solidFill>
                  <a:srgbClr val="6BDBF8"/>
                </a:solidFill>
                <a:latin typeface="Arial"/>
                <a:ea typeface="Arial"/>
                <a:cs typeface="Arial"/>
              </a:rPr>
              <a:t>Sichtbar im Statusbericht</a:t>
            </a:r>
          </a:p>
        </p:txBody>
      </p:sp>
      <p:sp>
        <p:nvSpPr>
          <p:cNvPr id="5" name="">
            <a:extLst xmlns:a="http://schemas.openxmlformats.org/drawingml/2006/main">
              <a:ext uri="{FF2B5EF4-FFF2-40B4-BE49-F238E27FC236}">
                <a16:creationId xmlns:a16="http://schemas.microsoft.com/office/drawing/2014/main" id="{CA591D0F-03C0-42C0-9E08-24FE170C7B3B}"/>
              </a:ext>
            </a:extLst>
          </p:cNvPr>
          <p:cNvSpPr>
            <a:spLocks xmlns:a="http://schemas.openxmlformats.org/drawingml/2006/main" noGrp="1"/>
          </p:cNvSpPr>
          <p:nvPr/>
        </p:nvSpPr>
        <p:spPr>
          <a:xfrm xmlns:a="http://schemas.openxmlformats.org/drawingml/2006/main">
            <a:off x="609600" y="2543175"/>
            <a:ext cx="61912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F4F8FC"/>
                </a:solidFill>
                <a:latin typeface="Arial"/>
                <a:ea typeface="Arial"/>
                <a:cs typeface="Arial"/>
              </a:defRPr>
            </a:defPPr>
            <a:lvl1pPr>
              <a:defRPr sz="2025" b="0">
                <a:solidFill>
                  <a:srgbClr val="F4F8FC"/>
                </a:solidFill>
                <a:latin typeface="Arial"/>
                <a:ea typeface="Arial"/>
                <a:cs typeface="Arial"/>
              </a:defRPr>
            </a:lvl1pPr>
            <a:lvl2pPr>
              <a:defRPr sz="2025" b="0">
                <a:solidFill>
                  <a:srgbClr val="F4F8FC"/>
                </a:solidFill>
                <a:latin typeface="Arial"/>
                <a:ea typeface="Arial"/>
                <a:cs typeface="Arial"/>
              </a:defRPr>
            </a:lvl2pPr>
            <a:lvl3pPr>
              <a:defRPr sz="2025" b="0">
                <a:solidFill>
                  <a:srgbClr val="F4F8FC"/>
                </a:solidFill>
                <a:latin typeface="Arial"/>
                <a:ea typeface="Arial"/>
                <a:cs typeface="Arial"/>
              </a:defRPr>
            </a:lvl3pPr>
            <a:lvl4pPr>
              <a:defRPr sz="2025" b="0">
                <a:solidFill>
                  <a:srgbClr val="F4F8FC"/>
                </a:solidFill>
                <a:latin typeface="Arial"/>
                <a:ea typeface="Arial"/>
                <a:cs typeface="Arial"/>
              </a:defRPr>
            </a:lvl4pPr>
            <a:lvl5pPr>
              <a:defRPr sz="2025" b="0">
                <a:solidFill>
                  <a:srgbClr val="F4F8FC"/>
                </a:solidFill>
                <a:latin typeface="Arial"/>
                <a:ea typeface="Arial"/>
                <a:cs typeface="Arial"/>
              </a:defRPr>
            </a:lvl5pPr>
            <a:lvl6pPr>
              <a:defRPr sz="2025" b="0">
                <a:solidFill>
                  <a:srgbClr val="F4F8FC"/>
                </a:solidFill>
                <a:latin typeface="Arial"/>
                <a:ea typeface="Arial"/>
                <a:cs typeface="Arial"/>
              </a:defRPr>
            </a:lvl6pPr>
            <a:lvl7pPr>
              <a:defRPr sz="2025" b="0">
                <a:solidFill>
                  <a:srgbClr val="F4F8FC"/>
                </a:solidFill>
                <a:latin typeface="Arial"/>
                <a:ea typeface="Arial"/>
                <a:cs typeface="Arial"/>
              </a:defRPr>
            </a:lvl7pPr>
            <a:lvl8pPr>
              <a:defRPr sz="2025" b="0">
                <a:solidFill>
                  <a:srgbClr val="F4F8FC"/>
                </a:solidFill>
                <a:latin typeface="Arial"/>
                <a:ea typeface="Arial"/>
                <a:cs typeface="Arial"/>
              </a:defRPr>
            </a:lvl8pPr>
            <a:lvl9pPr>
              <a:defRPr sz="2025" b="0">
                <a:solidFill>
                  <a:srgbClr val="F4F8FC"/>
                </a:solidFill>
                <a:latin typeface="Arial"/>
                <a:ea typeface="Arial"/>
                <a:cs typeface="Arial"/>
              </a:defRPr>
            </a:lvl9pPr>
          </a:lstStyle>
          <a:p xmlns:a="http://schemas.openxmlformats.org/drawingml/2006/main">
            <a:pPr>
              <a:defRPr sz="2025" b="0">
                <a:solidFill>
                  <a:srgbClr val="F4F8FC"/>
                </a:solidFill>
                <a:latin typeface="Arial"/>
                <a:ea typeface="Arial"/>
                <a:cs typeface="Arial"/>
              </a:defRPr>
            </a:pPr>
            <a:r>
              <a:rPr sz="2025" b="0">
                <a:solidFill>
                  <a:srgbClr val="F4F8FC"/>
                </a:solidFill>
                <a:latin typeface="Arial"/>
                <a:ea typeface="Arial"/>
                <a:cs typeface="Arial"/>
              </a:rPr>
              <a:t>Meilensteine, Budget und Ampelfarbe</a:t>
            </a:r>
          </a:p>
        </p:txBody>
      </p:sp>
      <p:sp>
        <p:nvSpPr>
          <p:cNvPr id="6" name="">
            <a:extLst xmlns:a="http://schemas.openxmlformats.org/drawingml/2006/main">
              <a:ext uri="{FF2B5EF4-FFF2-40B4-BE49-F238E27FC236}">
                <a16:creationId xmlns:a16="http://schemas.microsoft.com/office/drawing/2014/main" id="{4093E7BF-5DD4-4CC4-BCB1-C41855273645}"/>
              </a:ext>
            </a:extLst>
          </p:cNvPr>
          <p:cNvSpPr>
            <a:spLocks xmlns:a="http://schemas.openxmlformats.org/drawingml/2006/main" noGrp="1"/>
          </p:cNvSpPr>
          <p:nvPr/>
        </p:nvSpPr>
        <p:spPr>
          <a:xfrm xmlns:a="http://schemas.openxmlformats.org/drawingml/2006/main">
            <a:off x="609600" y="3543300"/>
            <a:ext cx="5810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FFBC67"/>
                </a:solidFill>
                <a:latin typeface="Arial"/>
                <a:ea typeface="Arial"/>
                <a:cs typeface="Arial"/>
              </a:defRPr>
            </a:defPPr>
            <a:lvl1pPr>
              <a:defRPr sz="2175" b="1">
                <a:solidFill>
                  <a:srgbClr val="FFBC67"/>
                </a:solidFill>
                <a:latin typeface="Arial"/>
                <a:ea typeface="Arial"/>
                <a:cs typeface="Arial"/>
              </a:defRPr>
            </a:lvl1pPr>
            <a:lvl2pPr>
              <a:defRPr sz="2175" b="1">
                <a:solidFill>
                  <a:srgbClr val="FFBC67"/>
                </a:solidFill>
                <a:latin typeface="Arial"/>
                <a:ea typeface="Arial"/>
                <a:cs typeface="Arial"/>
              </a:defRPr>
            </a:lvl2pPr>
            <a:lvl3pPr>
              <a:defRPr sz="2175" b="1">
                <a:solidFill>
                  <a:srgbClr val="FFBC67"/>
                </a:solidFill>
                <a:latin typeface="Arial"/>
                <a:ea typeface="Arial"/>
                <a:cs typeface="Arial"/>
              </a:defRPr>
            </a:lvl3pPr>
            <a:lvl4pPr>
              <a:defRPr sz="2175" b="1">
                <a:solidFill>
                  <a:srgbClr val="FFBC67"/>
                </a:solidFill>
                <a:latin typeface="Arial"/>
                <a:ea typeface="Arial"/>
                <a:cs typeface="Arial"/>
              </a:defRPr>
            </a:lvl4pPr>
            <a:lvl5pPr>
              <a:defRPr sz="2175" b="1">
                <a:solidFill>
                  <a:srgbClr val="FFBC67"/>
                </a:solidFill>
                <a:latin typeface="Arial"/>
                <a:ea typeface="Arial"/>
                <a:cs typeface="Arial"/>
              </a:defRPr>
            </a:lvl5pPr>
            <a:lvl6pPr>
              <a:defRPr sz="2175" b="1">
                <a:solidFill>
                  <a:srgbClr val="FFBC67"/>
                </a:solidFill>
                <a:latin typeface="Arial"/>
                <a:ea typeface="Arial"/>
                <a:cs typeface="Arial"/>
              </a:defRPr>
            </a:lvl6pPr>
            <a:lvl7pPr>
              <a:defRPr sz="2175" b="1">
                <a:solidFill>
                  <a:srgbClr val="FFBC67"/>
                </a:solidFill>
                <a:latin typeface="Arial"/>
                <a:ea typeface="Arial"/>
                <a:cs typeface="Arial"/>
              </a:defRPr>
            </a:lvl7pPr>
            <a:lvl8pPr>
              <a:defRPr sz="2175" b="1">
                <a:solidFill>
                  <a:srgbClr val="FFBC67"/>
                </a:solidFill>
                <a:latin typeface="Arial"/>
                <a:ea typeface="Arial"/>
                <a:cs typeface="Arial"/>
              </a:defRPr>
            </a:lvl8pPr>
            <a:lvl9pPr>
              <a:defRPr sz="2175" b="1">
                <a:solidFill>
                  <a:srgbClr val="FFBC67"/>
                </a:solidFill>
                <a:latin typeface="Arial"/>
                <a:ea typeface="Arial"/>
                <a:cs typeface="Arial"/>
              </a:defRPr>
            </a:lvl9pPr>
          </a:lstStyle>
          <a:p xmlns:a="http://schemas.openxmlformats.org/drawingml/2006/main">
            <a:pPr>
              <a:defRPr sz="2175" b="1">
                <a:solidFill>
                  <a:srgbClr val="FFBC67"/>
                </a:solidFill>
                <a:latin typeface="Arial"/>
                <a:ea typeface="Arial"/>
                <a:cs typeface="Arial"/>
              </a:defRPr>
            </a:pPr>
            <a:r>
              <a:rPr sz="2175" b="1">
                <a:solidFill>
                  <a:srgbClr val="FFBC67"/>
                </a:solidFill>
                <a:latin typeface="Arial"/>
                <a:ea typeface="Arial"/>
                <a:cs typeface="Arial"/>
              </a:rPr>
              <a:t>Oft erst im Detail erkennbar</a:t>
            </a:r>
          </a:p>
        </p:txBody>
      </p:sp>
      <p:sp>
        <p:nvSpPr>
          <p:cNvPr id="7" name="">
            <a:extLst xmlns:a="http://schemas.openxmlformats.org/drawingml/2006/main">
              <a:ext uri="{FF2B5EF4-FFF2-40B4-BE49-F238E27FC236}">
                <a16:creationId xmlns:a16="http://schemas.microsoft.com/office/drawing/2014/main" id="{60317398-0123-4BFA-B899-E515E4EB1944}"/>
              </a:ext>
            </a:extLst>
          </p:cNvPr>
          <p:cNvSpPr>
            <a:spLocks xmlns:a="http://schemas.openxmlformats.org/drawingml/2006/main" noGrp="1"/>
          </p:cNvSpPr>
          <p:nvPr/>
        </p:nvSpPr>
        <p:spPr>
          <a:xfrm xmlns:a="http://schemas.openxmlformats.org/drawingml/2006/main">
            <a:off x="609600" y="4048125"/>
            <a:ext cx="628650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B5C7D5"/>
                </a:solidFill>
                <a:latin typeface="Arial"/>
                <a:ea typeface="Arial"/>
                <a:cs typeface="Arial"/>
              </a:defRPr>
            </a:defPPr>
            <a:lvl1pPr>
              <a:defRPr sz="2100" b="0">
                <a:solidFill>
                  <a:srgbClr val="B5C7D5"/>
                </a:solidFill>
                <a:latin typeface="Arial"/>
                <a:ea typeface="Arial"/>
                <a:cs typeface="Arial"/>
              </a:defRPr>
            </a:lvl1pPr>
            <a:lvl2pPr>
              <a:defRPr sz="2100" b="0">
                <a:solidFill>
                  <a:srgbClr val="B5C7D5"/>
                </a:solidFill>
                <a:latin typeface="Arial"/>
                <a:ea typeface="Arial"/>
                <a:cs typeface="Arial"/>
              </a:defRPr>
            </a:lvl2pPr>
            <a:lvl3pPr>
              <a:defRPr sz="2100" b="0">
                <a:solidFill>
                  <a:srgbClr val="B5C7D5"/>
                </a:solidFill>
                <a:latin typeface="Arial"/>
                <a:ea typeface="Arial"/>
                <a:cs typeface="Arial"/>
              </a:defRPr>
            </a:lvl3pPr>
            <a:lvl4pPr>
              <a:defRPr sz="2100" b="0">
                <a:solidFill>
                  <a:srgbClr val="B5C7D5"/>
                </a:solidFill>
                <a:latin typeface="Arial"/>
                <a:ea typeface="Arial"/>
                <a:cs typeface="Arial"/>
              </a:defRPr>
            </a:lvl4pPr>
            <a:lvl5pPr>
              <a:defRPr sz="2100" b="0">
                <a:solidFill>
                  <a:srgbClr val="B5C7D5"/>
                </a:solidFill>
                <a:latin typeface="Arial"/>
                <a:ea typeface="Arial"/>
                <a:cs typeface="Arial"/>
              </a:defRPr>
            </a:lvl5pPr>
            <a:lvl6pPr>
              <a:defRPr sz="2100" b="0">
                <a:solidFill>
                  <a:srgbClr val="B5C7D5"/>
                </a:solidFill>
                <a:latin typeface="Arial"/>
                <a:ea typeface="Arial"/>
                <a:cs typeface="Arial"/>
              </a:defRPr>
            </a:lvl6pPr>
            <a:lvl7pPr>
              <a:defRPr sz="2100" b="0">
                <a:solidFill>
                  <a:srgbClr val="B5C7D5"/>
                </a:solidFill>
                <a:latin typeface="Arial"/>
                <a:ea typeface="Arial"/>
                <a:cs typeface="Arial"/>
              </a:defRPr>
            </a:lvl7pPr>
            <a:lvl8pPr>
              <a:defRPr sz="2100" b="0">
                <a:solidFill>
                  <a:srgbClr val="B5C7D5"/>
                </a:solidFill>
                <a:latin typeface="Arial"/>
                <a:ea typeface="Arial"/>
                <a:cs typeface="Arial"/>
              </a:defRPr>
            </a:lvl8pPr>
            <a:lvl9pPr>
              <a:defRPr sz="2100" b="0">
                <a:solidFill>
                  <a:srgbClr val="B5C7D5"/>
                </a:solidFill>
                <a:latin typeface="Arial"/>
                <a:ea typeface="Arial"/>
                <a:cs typeface="Arial"/>
              </a:defRPr>
            </a:lvl9pPr>
          </a:lstStyle>
          <a:p xmlns:a="http://schemas.openxmlformats.org/drawingml/2006/main">
            <a:pPr>
              <a:defRPr sz="2100" b="0">
                <a:solidFill>
                  <a:srgbClr val="B5C7D5"/>
                </a:solidFill>
                <a:latin typeface="Arial"/>
                <a:ea typeface="Arial"/>
                <a:cs typeface="Arial"/>
              </a:defRPr>
            </a:pPr>
            <a:r>
              <a:rPr sz="2100" b="0">
                <a:solidFill>
                  <a:srgbClr val="B5C7D5"/>
                </a:solidFill>
                <a:latin typeface="Arial"/>
                <a:ea typeface="Arial"/>
                <a:cs typeface="Arial"/>
              </a:rPr>
              <a:t>Ungeprüfte Abhängigkeiten</a:t>
            </a:r>
          </a:p>
          <a:p xmlns:a="http://schemas.openxmlformats.org/drawingml/2006/main">
            <a:pPr>
              <a:defRPr sz="2100" b="0">
                <a:solidFill>
                  <a:srgbClr val="B5C7D5"/>
                </a:solidFill>
                <a:latin typeface="Arial"/>
                <a:ea typeface="Arial"/>
                <a:cs typeface="Arial"/>
              </a:defRPr>
            </a:pPr>
            <a:r>
              <a:rPr sz="2100" b="0">
                <a:solidFill>
                  <a:srgbClr val="B5C7D5"/>
                </a:solidFill>
                <a:latin typeface="Arial"/>
                <a:ea typeface="Arial"/>
                <a:cs typeface="Arial"/>
              </a:rPr>
              <a:t>Unklare Abnahmen</a:t>
            </a:r>
          </a:p>
          <a:p xmlns:a="http://schemas.openxmlformats.org/drawingml/2006/main">
            <a:pPr>
              <a:defRPr sz="2100" b="0">
                <a:solidFill>
                  <a:srgbClr val="B5C7D5"/>
                </a:solidFill>
                <a:latin typeface="Arial"/>
                <a:ea typeface="Arial"/>
                <a:cs typeface="Arial"/>
              </a:defRPr>
            </a:pPr>
            <a:r>
              <a:rPr sz="2100" b="0">
                <a:solidFill>
                  <a:srgbClr val="B5C7D5"/>
                </a:solidFill>
                <a:latin typeface="Arial"/>
                <a:ea typeface="Arial"/>
                <a:cs typeface="Arial"/>
              </a:rPr>
              <a:t>Fehlende Rückfalloptionen</a:t>
            </a:r>
          </a:p>
          <a:p xmlns:a="http://schemas.openxmlformats.org/drawingml/2006/main">
            <a:pPr>
              <a:defRPr sz="2100" b="0">
                <a:solidFill>
                  <a:srgbClr val="B5C7D5"/>
                </a:solidFill>
                <a:latin typeface="Arial"/>
                <a:ea typeface="Arial"/>
                <a:cs typeface="Arial"/>
              </a:defRPr>
            </a:pPr>
            <a:r>
              <a:rPr sz="2100" b="0">
                <a:solidFill>
                  <a:srgbClr val="B5C7D5"/>
                </a:solidFill>
                <a:latin typeface="Arial"/>
                <a:ea typeface="Arial"/>
                <a:cs typeface="Arial"/>
              </a:rPr>
              <a:t>Wissen bei einzelnen Personen</a:t>
            </a:r>
          </a:p>
        </p:txBody>
      </p:sp>
    </p:spTree>
    <p:extLst>
      <p:ext uri="{BB962C8B-B14F-4D97-AF65-F5344CB8AC3E}">
        <p14:creationId xmlns:p14="http://schemas.microsoft.com/office/powerpoint/2010/main" val="727834864"/>
      </p:ext>
    </p:extLst>
  </p:cSld>
</p:sld>
</file>

<file path=ppt/slides/slide4.xml><?xml version="1.0" encoding="utf-8"?>
<p:sld xmlns:p="http://schemas.openxmlformats.org/presentationml/2006/main">
  <p:cSld>
    <p:bg>
      <p:bgPr>
        <a:solidFill xmlns:a="http://schemas.openxmlformats.org/drawingml/2006/main">
          <a:srgbClr val="041322"/>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66F41446-9313-49C7-9250-9E0A1B838B4B}"/>
              </a:ext>
            </a:extLst>
          </p:cNvPr>
          <p:cNvSpPr>
            <a:spLocks xmlns:a="http://schemas.openxmlformats.org/drawingml/2006/main" noGrp="1"/>
          </p:cNvSpPr>
          <p:nvPr/>
        </p:nvSpPr>
        <p:spPr>
          <a:xfrm xmlns:a="http://schemas.openxmlformats.org/drawingml/2006/main">
            <a:off x="11201400" y="626745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B5C7D5"/>
                </a:solidFill>
                <a:latin typeface="Arial"/>
                <a:ea typeface="Arial"/>
                <a:cs typeface="Arial"/>
              </a:defRPr>
            </a:defPPr>
            <a:lvl1pPr>
              <a:defRPr sz="1125" b="0">
                <a:solidFill>
                  <a:srgbClr val="B5C7D5"/>
                </a:solidFill>
                <a:latin typeface="Arial"/>
                <a:ea typeface="Arial"/>
                <a:cs typeface="Arial"/>
              </a:defRPr>
            </a:lvl1pPr>
            <a:lvl2pPr>
              <a:defRPr sz="1125" b="0">
                <a:solidFill>
                  <a:srgbClr val="B5C7D5"/>
                </a:solidFill>
                <a:latin typeface="Arial"/>
                <a:ea typeface="Arial"/>
                <a:cs typeface="Arial"/>
              </a:defRPr>
            </a:lvl2pPr>
            <a:lvl3pPr>
              <a:defRPr sz="1125" b="0">
                <a:solidFill>
                  <a:srgbClr val="B5C7D5"/>
                </a:solidFill>
                <a:latin typeface="Arial"/>
                <a:ea typeface="Arial"/>
                <a:cs typeface="Arial"/>
              </a:defRPr>
            </a:lvl3pPr>
            <a:lvl4pPr>
              <a:defRPr sz="1125" b="0">
                <a:solidFill>
                  <a:srgbClr val="B5C7D5"/>
                </a:solidFill>
                <a:latin typeface="Arial"/>
                <a:ea typeface="Arial"/>
                <a:cs typeface="Arial"/>
              </a:defRPr>
            </a:lvl4pPr>
            <a:lvl5pPr>
              <a:defRPr sz="1125" b="0">
                <a:solidFill>
                  <a:srgbClr val="B5C7D5"/>
                </a:solidFill>
                <a:latin typeface="Arial"/>
                <a:ea typeface="Arial"/>
                <a:cs typeface="Arial"/>
              </a:defRPr>
            </a:lvl5pPr>
            <a:lvl6pPr>
              <a:defRPr sz="1125" b="0">
                <a:solidFill>
                  <a:srgbClr val="B5C7D5"/>
                </a:solidFill>
                <a:latin typeface="Arial"/>
                <a:ea typeface="Arial"/>
                <a:cs typeface="Arial"/>
              </a:defRPr>
            </a:lvl6pPr>
            <a:lvl7pPr>
              <a:defRPr sz="1125" b="0">
                <a:solidFill>
                  <a:srgbClr val="B5C7D5"/>
                </a:solidFill>
                <a:latin typeface="Arial"/>
                <a:ea typeface="Arial"/>
                <a:cs typeface="Arial"/>
              </a:defRPr>
            </a:lvl7pPr>
            <a:lvl8pPr>
              <a:defRPr sz="1125" b="0">
                <a:solidFill>
                  <a:srgbClr val="B5C7D5"/>
                </a:solidFill>
                <a:latin typeface="Arial"/>
                <a:ea typeface="Arial"/>
                <a:cs typeface="Arial"/>
              </a:defRPr>
            </a:lvl8pPr>
            <a:lvl9pPr>
              <a:defRPr sz="1125" b="0">
                <a:solidFill>
                  <a:srgbClr val="B5C7D5"/>
                </a:solidFill>
                <a:latin typeface="Arial"/>
                <a:ea typeface="Arial"/>
                <a:cs typeface="Arial"/>
              </a:defRPr>
            </a:lvl9pPr>
          </a:lstStyle>
          <a:p xmlns:a="http://schemas.openxmlformats.org/drawingml/2006/main">
            <a:pPr>
              <a:defRPr sz="1125" b="0">
                <a:solidFill>
                  <a:srgbClr val="B5C7D5"/>
                </a:solidFill>
                <a:latin typeface="Arial"/>
                <a:ea typeface="Arial"/>
                <a:cs typeface="Arial"/>
              </a:defRPr>
            </a:pPr>
            <a:r>
              <a:rPr sz="1125" b="0">
                <a:solidFill>
                  <a:srgbClr val="B5C7D5"/>
                </a:solidFill>
                <a:latin typeface="Arial"/>
                <a:ea typeface="Arial"/>
                <a:cs typeface="Arial"/>
              </a:rPr>
              <a:t>04</a:t>
            </a:r>
          </a:p>
        </p:txBody>
      </p:sp>
      <p:sp>
        <p:nvSpPr>
          <p:cNvPr id="2" name="">
            <a:extLst xmlns:a="http://schemas.openxmlformats.org/drawingml/2006/main">
              <a:ext uri="{FF2B5EF4-FFF2-40B4-BE49-F238E27FC236}">
                <a16:creationId xmlns:a16="http://schemas.microsoft.com/office/drawing/2014/main" id="{B527314D-5255-45F4-8B00-4E56D65EEBB1}"/>
              </a:ext>
            </a:extLst>
          </p:cNvPr>
          <p:cNvSpPr>
            <a:spLocks xmlns:a="http://schemas.openxmlformats.org/drawingml/2006/main" noGrp="1"/>
          </p:cNvSpPr>
          <p:nvPr/>
        </p:nvSpPr>
        <p:spPr>
          <a:xfrm xmlns:a="http://schemas.openxmlformats.org/drawingml/2006/main">
            <a:off x="609600" y="495300"/>
            <a:ext cx="1028700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900" b="1">
                <a:solidFill>
                  <a:srgbClr val="F4F8FC"/>
                </a:solidFill>
                <a:latin typeface="Arial"/>
                <a:ea typeface="Arial"/>
                <a:cs typeface="Arial"/>
              </a:defRPr>
            </a:defPPr>
            <a:lvl1pPr>
              <a:defRPr sz="3900" b="1">
                <a:solidFill>
                  <a:srgbClr val="F4F8FC"/>
                </a:solidFill>
                <a:latin typeface="Arial"/>
                <a:ea typeface="Arial"/>
                <a:cs typeface="Arial"/>
              </a:defRPr>
            </a:lvl1pPr>
            <a:lvl2pPr>
              <a:defRPr sz="3900" b="1">
                <a:solidFill>
                  <a:srgbClr val="F4F8FC"/>
                </a:solidFill>
                <a:latin typeface="Arial"/>
                <a:ea typeface="Arial"/>
                <a:cs typeface="Arial"/>
              </a:defRPr>
            </a:lvl2pPr>
            <a:lvl3pPr>
              <a:defRPr sz="3900" b="1">
                <a:solidFill>
                  <a:srgbClr val="F4F8FC"/>
                </a:solidFill>
                <a:latin typeface="Arial"/>
                <a:ea typeface="Arial"/>
                <a:cs typeface="Arial"/>
              </a:defRPr>
            </a:lvl3pPr>
            <a:lvl4pPr>
              <a:defRPr sz="3900" b="1">
                <a:solidFill>
                  <a:srgbClr val="F4F8FC"/>
                </a:solidFill>
                <a:latin typeface="Arial"/>
                <a:ea typeface="Arial"/>
                <a:cs typeface="Arial"/>
              </a:defRPr>
            </a:lvl4pPr>
            <a:lvl5pPr>
              <a:defRPr sz="3900" b="1">
                <a:solidFill>
                  <a:srgbClr val="F4F8FC"/>
                </a:solidFill>
                <a:latin typeface="Arial"/>
                <a:ea typeface="Arial"/>
                <a:cs typeface="Arial"/>
              </a:defRPr>
            </a:lvl5pPr>
            <a:lvl6pPr>
              <a:defRPr sz="3900" b="1">
                <a:solidFill>
                  <a:srgbClr val="F4F8FC"/>
                </a:solidFill>
                <a:latin typeface="Arial"/>
                <a:ea typeface="Arial"/>
                <a:cs typeface="Arial"/>
              </a:defRPr>
            </a:lvl6pPr>
            <a:lvl7pPr>
              <a:defRPr sz="3900" b="1">
                <a:solidFill>
                  <a:srgbClr val="F4F8FC"/>
                </a:solidFill>
                <a:latin typeface="Arial"/>
                <a:ea typeface="Arial"/>
                <a:cs typeface="Arial"/>
              </a:defRPr>
            </a:lvl7pPr>
            <a:lvl8pPr>
              <a:defRPr sz="3900" b="1">
                <a:solidFill>
                  <a:srgbClr val="F4F8FC"/>
                </a:solidFill>
                <a:latin typeface="Arial"/>
                <a:ea typeface="Arial"/>
                <a:cs typeface="Arial"/>
              </a:defRPr>
            </a:lvl8pPr>
            <a:lvl9pPr>
              <a:defRPr sz="3900" b="1">
                <a:solidFill>
                  <a:srgbClr val="F4F8FC"/>
                </a:solidFill>
                <a:latin typeface="Arial"/>
                <a:ea typeface="Arial"/>
                <a:cs typeface="Arial"/>
              </a:defRPr>
            </a:lvl9pPr>
          </a:lstStyle>
          <a:p xmlns:a="http://schemas.openxmlformats.org/drawingml/2006/main">
            <a:pPr>
              <a:defRPr sz="3900" b="1">
                <a:solidFill>
                  <a:srgbClr val="F4F8FC"/>
                </a:solidFill>
                <a:latin typeface="Arial"/>
                <a:ea typeface="Arial"/>
                <a:cs typeface="Arial"/>
              </a:defRPr>
            </a:pPr>
            <a:r>
              <a:rPr sz="3900" b="1">
                <a:solidFill>
                  <a:srgbClr val="F4F8FC"/>
                </a:solidFill>
                <a:latin typeface="Arial"/>
                <a:ea typeface="Arial"/>
                <a:cs typeface="Arial"/>
              </a:rPr>
              <a:t>Unsere Werte im Kundenmandat</a:t>
            </a:r>
          </a:p>
        </p:txBody>
      </p:sp>
      <p:sp>
        <p:nvSpPr>
          <p:cNvPr id="3" name="">
            <a:extLst xmlns:a="http://schemas.openxmlformats.org/drawingml/2006/main">
              <a:ext uri="{FF2B5EF4-FFF2-40B4-BE49-F238E27FC236}">
                <a16:creationId xmlns:a16="http://schemas.microsoft.com/office/drawing/2014/main" id="{7F25635D-F445-4B22-B88F-26E393DBBAD5}"/>
              </a:ext>
            </a:extLst>
          </p:cNvPr>
          <p:cNvSpPr>
            <a:spLocks xmlns:a="http://schemas.openxmlformats.org/drawingml/2006/main" noGrp="1"/>
          </p:cNvSpPr>
          <p:nvPr/>
        </p:nvSpPr>
        <p:spPr>
          <a:xfrm xmlns:a="http://schemas.openxmlformats.org/drawingml/2006/main">
            <a:off x="609600" y="2133600"/>
            <a:ext cx="762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000" b="1">
                <a:solidFill>
                  <a:srgbClr val="6BDBF8"/>
                </a:solidFill>
                <a:latin typeface="Arial"/>
                <a:ea typeface="Arial"/>
                <a:cs typeface="Arial"/>
              </a:defRPr>
            </a:defPPr>
            <a:lvl1pPr>
              <a:defRPr sz="3000" b="1">
                <a:solidFill>
                  <a:srgbClr val="6BDBF8"/>
                </a:solidFill>
                <a:latin typeface="Arial"/>
                <a:ea typeface="Arial"/>
                <a:cs typeface="Arial"/>
              </a:defRPr>
            </a:lvl1pPr>
            <a:lvl2pPr>
              <a:defRPr sz="3000" b="1">
                <a:solidFill>
                  <a:srgbClr val="6BDBF8"/>
                </a:solidFill>
                <a:latin typeface="Arial"/>
                <a:ea typeface="Arial"/>
                <a:cs typeface="Arial"/>
              </a:defRPr>
            </a:lvl2pPr>
            <a:lvl3pPr>
              <a:defRPr sz="3000" b="1">
                <a:solidFill>
                  <a:srgbClr val="6BDBF8"/>
                </a:solidFill>
                <a:latin typeface="Arial"/>
                <a:ea typeface="Arial"/>
                <a:cs typeface="Arial"/>
              </a:defRPr>
            </a:lvl3pPr>
            <a:lvl4pPr>
              <a:defRPr sz="3000" b="1">
                <a:solidFill>
                  <a:srgbClr val="6BDBF8"/>
                </a:solidFill>
                <a:latin typeface="Arial"/>
                <a:ea typeface="Arial"/>
                <a:cs typeface="Arial"/>
              </a:defRPr>
            </a:lvl4pPr>
            <a:lvl5pPr>
              <a:defRPr sz="3000" b="1">
                <a:solidFill>
                  <a:srgbClr val="6BDBF8"/>
                </a:solidFill>
                <a:latin typeface="Arial"/>
                <a:ea typeface="Arial"/>
                <a:cs typeface="Arial"/>
              </a:defRPr>
            </a:lvl5pPr>
            <a:lvl6pPr>
              <a:defRPr sz="3000" b="1">
                <a:solidFill>
                  <a:srgbClr val="6BDBF8"/>
                </a:solidFill>
                <a:latin typeface="Arial"/>
                <a:ea typeface="Arial"/>
                <a:cs typeface="Arial"/>
              </a:defRPr>
            </a:lvl6pPr>
            <a:lvl7pPr>
              <a:defRPr sz="3000" b="1">
                <a:solidFill>
                  <a:srgbClr val="6BDBF8"/>
                </a:solidFill>
                <a:latin typeface="Arial"/>
                <a:ea typeface="Arial"/>
                <a:cs typeface="Arial"/>
              </a:defRPr>
            </a:lvl7pPr>
            <a:lvl8pPr>
              <a:defRPr sz="3000" b="1">
                <a:solidFill>
                  <a:srgbClr val="6BDBF8"/>
                </a:solidFill>
                <a:latin typeface="Arial"/>
                <a:ea typeface="Arial"/>
                <a:cs typeface="Arial"/>
              </a:defRPr>
            </a:lvl8pPr>
            <a:lvl9pPr>
              <a:defRPr sz="3000" b="1">
                <a:solidFill>
                  <a:srgbClr val="6BDBF8"/>
                </a:solidFill>
                <a:latin typeface="Arial"/>
                <a:ea typeface="Arial"/>
                <a:cs typeface="Arial"/>
              </a:defRPr>
            </a:lvl9pPr>
          </a:lstStyle>
          <a:p xmlns:a="http://schemas.openxmlformats.org/drawingml/2006/main">
            <a:pPr>
              <a:defRPr sz="3000" b="1">
                <a:solidFill>
                  <a:srgbClr val="6BDBF8"/>
                </a:solidFill>
                <a:latin typeface="Arial"/>
                <a:ea typeface="Arial"/>
                <a:cs typeface="Arial"/>
              </a:defRPr>
            </a:pPr>
            <a:r>
              <a:rPr sz="3000" b="1">
                <a:solidFill>
                  <a:srgbClr val="6BDBF8"/>
                </a:solidFill>
                <a:latin typeface="Arial"/>
                <a:ea typeface="Arial"/>
                <a:cs typeface="Arial"/>
              </a:rPr>
              <a:t>01</a:t>
            </a:r>
          </a:p>
        </p:txBody>
      </p:sp>
      <p:sp>
        <p:nvSpPr>
          <p:cNvPr id="4" name="">
            <a:extLst xmlns:a="http://schemas.openxmlformats.org/drawingml/2006/main">
              <a:ext uri="{FF2B5EF4-FFF2-40B4-BE49-F238E27FC236}">
                <a16:creationId xmlns:a16="http://schemas.microsoft.com/office/drawing/2014/main" id="{789D86EE-8FDB-47FF-A6B1-0548B0951694}"/>
              </a:ext>
            </a:extLst>
          </p:cNvPr>
          <p:cNvSpPr>
            <a:spLocks xmlns:a="http://schemas.openxmlformats.org/drawingml/2006/main" noGrp="1"/>
          </p:cNvSpPr>
          <p:nvPr/>
        </p:nvSpPr>
        <p:spPr>
          <a:xfrm xmlns:a="http://schemas.openxmlformats.org/drawingml/2006/main">
            <a:off x="1562100" y="2133600"/>
            <a:ext cx="4286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F4F8FC"/>
                </a:solidFill>
                <a:latin typeface="Arial"/>
                <a:ea typeface="Arial"/>
                <a:cs typeface="Arial"/>
              </a:defRPr>
            </a:defPPr>
            <a:lvl1pPr>
              <a:defRPr sz="2550" b="1">
                <a:solidFill>
                  <a:srgbClr val="F4F8FC"/>
                </a:solidFill>
                <a:latin typeface="Arial"/>
                <a:ea typeface="Arial"/>
                <a:cs typeface="Arial"/>
              </a:defRPr>
            </a:lvl1pPr>
            <a:lvl2pPr>
              <a:defRPr sz="2550" b="1">
                <a:solidFill>
                  <a:srgbClr val="F4F8FC"/>
                </a:solidFill>
                <a:latin typeface="Arial"/>
                <a:ea typeface="Arial"/>
                <a:cs typeface="Arial"/>
              </a:defRPr>
            </a:lvl2pPr>
            <a:lvl3pPr>
              <a:defRPr sz="2550" b="1">
                <a:solidFill>
                  <a:srgbClr val="F4F8FC"/>
                </a:solidFill>
                <a:latin typeface="Arial"/>
                <a:ea typeface="Arial"/>
                <a:cs typeface="Arial"/>
              </a:defRPr>
            </a:lvl3pPr>
            <a:lvl4pPr>
              <a:defRPr sz="2550" b="1">
                <a:solidFill>
                  <a:srgbClr val="F4F8FC"/>
                </a:solidFill>
                <a:latin typeface="Arial"/>
                <a:ea typeface="Arial"/>
                <a:cs typeface="Arial"/>
              </a:defRPr>
            </a:lvl4pPr>
            <a:lvl5pPr>
              <a:defRPr sz="2550" b="1">
                <a:solidFill>
                  <a:srgbClr val="F4F8FC"/>
                </a:solidFill>
                <a:latin typeface="Arial"/>
                <a:ea typeface="Arial"/>
                <a:cs typeface="Arial"/>
              </a:defRPr>
            </a:lvl5pPr>
            <a:lvl6pPr>
              <a:defRPr sz="2550" b="1">
                <a:solidFill>
                  <a:srgbClr val="F4F8FC"/>
                </a:solidFill>
                <a:latin typeface="Arial"/>
                <a:ea typeface="Arial"/>
                <a:cs typeface="Arial"/>
              </a:defRPr>
            </a:lvl6pPr>
            <a:lvl7pPr>
              <a:defRPr sz="2550" b="1">
                <a:solidFill>
                  <a:srgbClr val="F4F8FC"/>
                </a:solidFill>
                <a:latin typeface="Arial"/>
                <a:ea typeface="Arial"/>
                <a:cs typeface="Arial"/>
              </a:defRPr>
            </a:lvl7pPr>
            <a:lvl8pPr>
              <a:defRPr sz="2550" b="1">
                <a:solidFill>
                  <a:srgbClr val="F4F8FC"/>
                </a:solidFill>
                <a:latin typeface="Arial"/>
                <a:ea typeface="Arial"/>
                <a:cs typeface="Arial"/>
              </a:defRPr>
            </a:lvl8pPr>
            <a:lvl9pPr>
              <a:defRPr sz="2550" b="1">
                <a:solidFill>
                  <a:srgbClr val="F4F8FC"/>
                </a:solidFill>
                <a:latin typeface="Arial"/>
                <a:ea typeface="Arial"/>
                <a:cs typeface="Arial"/>
              </a:defRPr>
            </a:lvl9pPr>
          </a:lstStyle>
          <a:p xmlns:a="http://schemas.openxmlformats.org/drawingml/2006/main">
            <a:pPr>
              <a:defRPr sz="2550" b="1">
                <a:solidFill>
                  <a:srgbClr val="F4F8FC"/>
                </a:solidFill>
                <a:latin typeface="Arial"/>
                <a:ea typeface="Arial"/>
                <a:cs typeface="Arial"/>
              </a:defRPr>
            </a:pPr>
            <a:r>
              <a:rPr sz="2550" b="1">
                <a:solidFill>
                  <a:srgbClr val="F4F8FC"/>
                </a:solidFill>
                <a:latin typeface="Arial"/>
                <a:ea typeface="Arial"/>
                <a:cs typeface="Arial"/>
              </a:rPr>
              <a:t>Unabhängigkeit</a:t>
            </a:r>
          </a:p>
        </p:txBody>
      </p:sp>
      <p:sp>
        <p:nvSpPr>
          <p:cNvPr id="5" name="">
            <a:extLst xmlns:a="http://schemas.openxmlformats.org/drawingml/2006/main">
              <a:ext uri="{FF2B5EF4-FFF2-40B4-BE49-F238E27FC236}">
                <a16:creationId xmlns:a16="http://schemas.microsoft.com/office/drawing/2014/main" id="{971F5BAA-F6FD-4090-9BF8-EA10F28FCBC8}"/>
              </a:ext>
            </a:extLst>
          </p:cNvPr>
          <p:cNvSpPr>
            <a:spLocks xmlns:a="http://schemas.openxmlformats.org/drawingml/2006/main" noGrp="1"/>
          </p:cNvSpPr>
          <p:nvPr/>
        </p:nvSpPr>
        <p:spPr>
          <a:xfrm xmlns:a="http://schemas.openxmlformats.org/drawingml/2006/main">
            <a:off x="1562100" y="2762250"/>
            <a:ext cx="4286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B5C7D5"/>
                </a:solidFill>
                <a:latin typeface="Arial"/>
                <a:ea typeface="Arial"/>
                <a:cs typeface="Arial"/>
              </a:defRPr>
            </a:defPPr>
            <a:lvl1pPr>
              <a:defRPr sz="1875" b="0">
                <a:solidFill>
                  <a:srgbClr val="B5C7D5"/>
                </a:solidFill>
                <a:latin typeface="Arial"/>
                <a:ea typeface="Arial"/>
                <a:cs typeface="Arial"/>
              </a:defRPr>
            </a:lvl1pPr>
            <a:lvl2pPr>
              <a:defRPr sz="1875" b="0">
                <a:solidFill>
                  <a:srgbClr val="B5C7D5"/>
                </a:solidFill>
                <a:latin typeface="Arial"/>
                <a:ea typeface="Arial"/>
                <a:cs typeface="Arial"/>
              </a:defRPr>
            </a:lvl2pPr>
            <a:lvl3pPr>
              <a:defRPr sz="1875" b="0">
                <a:solidFill>
                  <a:srgbClr val="B5C7D5"/>
                </a:solidFill>
                <a:latin typeface="Arial"/>
                <a:ea typeface="Arial"/>
                <a:cs typeface="Arial"/>
              </a:defRPr>
            </a:lvl3pPr>
            <a:lvl4pPr>
              <a:defRPr sz="1875" b="0">
                <a:solidFill>
                  <a:srgbClr val="B5C7D5"/>
                </a:solidFill>
                <a:latin typeface="Arial"/>
                <a:ea typeface="Arial"/>
                <a:cs typeface="Arial"/>
              </a:defRPr>
            </a:lvl4pPr>
            <a:lvl5pPr>
              <a:defRPr sz="1875" b="0">
                <a:solidFill>
                  <a:srgbClr val="B5C7D5"/>
                </a:solidFill>
                <a:latin typeface="Arial"/>
                <a:ea typeface="Arial"/>
                <a:cs typeface="Arial"/>
              </a:defRPr>
            </a:lvl5pPr>
            <a:lvl6pPr>
              <a:defRPr sz="1875" b="0">
                <a:solidFill>
                  <a:srgbClr val="B5C7D5"/>
                </a:solidFill>
                <a:latin typeface="Arial"/>
                <a:ea typeface="Arial"/>
                <a:cs typeface="Arial"/>
              </a:defRPr>
            </a:lvl6pPr>
            <a:lvl7pPr>
              <a:defRPr sz="1875" b="0">
                <a:solidFill>
                  <a:srgbClr val="B5C7D5"/>
                </a:solidFill>
                <a:latin typeface="Arial"/>
                <a:ea typeface="Arial"/>
                <a:cs typeface="Arial"/>
              </a:defRPr>
            </a:lvl7pPr>
            <a:lvl8pPr>
              <a:defRPr sz="1875" b="0">
                <a:solidFill>
                  <a:srgbClr val="B5C7D5"/>
                </a:solidFill>
                <a:latin typeface="Arial"/>
                <a:ea typeface="Arial"/>
                <a:cs typeface="Arial"/>
              </a:defRPr>
            </a:lvl8pPr>
            <a:lvl9pPr>
              <a:defRPr sz="1875" b="0">
                <a:solidFill>
                  <a:srgbClr val="B5C7D5"/>
                </a:solidFill>
                <a:latin typeface="Arial"/>
                <a:ea typeface="Arial"/>
                <a:cs typeface="Arial"/>
              </a:defRPr>
            </a:lvl9pPr>
          </a:lstStyle>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Empfehlungen folgen den Projektzielen</a:t>
            </a:r>
          </a:p>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und der verfügbaren Evidenz.</a:t>
            </a:r>
          </a:p>
        </p:txBody>
      </p:sp>
      <p:sp>
        <p:nvSpPr>
          <p:cNvPr id="6" name="">
            <a:extLst xmlns:a="http://schemas.openxmlformats.org/drawingml/2006/main">
              <a:ext uri="{FF2B5EF4-FFF2-40B4-BE49-F238E27FC236}">
                <a16:creationId xmlns:a16="http://schemas.microsoft.com/office/drawing/2014/main" id="{2198A6FC-39F8-4BA3-932C-AD342B39511A}"/>
              </a:ext>
            </a:extLst>
          </p:cNvPr>
          <p:cNvSpPr>
            <a:spLocks xmlns:a="http://schemas.openxmlformats.org/drawingml/2006/main" noGrp="1"/>
          </p:cNvSpPr>
          <p:nvPr/>
        </p:nvSpPr>
        <p:spPr>
          <a:xfrm xmlns:a="http://schemas.openxmlformats.org/drawingml/2006/main">
            <a:off x="6286500" y="2133600"/>
            <a:ext cx="762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000" b="1">
                <a:solidFill>
                  <a:srgbClr val="6BDBF8"/>
                </a:solidFill>
                <a:latin typeface="Arial"/>
                <a:ea typeface="Arial"/>
                <a:cs typeface="Arial"/>
              </a:defRPr>
            </a:defPPr>
            <a:lvl1pPr>
              <a:defRPr sz="3000" b="1">
                <a:solidFill>
                  <a:srgbClr val="6BDBF8"/>
                </a:solidFill>
                <a:latin typeface="Arial"/>
                <a:ea typeface="Arial"/>
                <a:cs typeface="Arial"/>
              </a:defRPr>
            </a:lvl1pPr>
            <a:lvl2pPr>
              <a:defRPr sz="3000" b="1">
                <a:solidFill>
                  <a:srgbClr val="6BDBF8"/>
                </a:solidFill>
                <a:latin typeface="Arial"/>
                <a:ea typeface="Arial"/>
                <a:cs typeface="Arial"/>
              </a:defRPr>
            </a:lvl2pPr>
            <a:lvl3pPr>
              <a:defRPr sz="3000" b="1">
                <a:solidFill>
                  <a:srgbClr val="6BDBF8"/>
                </a:solidFill>
                <a:latin typeface="Arial"/>
                <a:ea typeface="Arial"/>
                <a:cs typeface="Arial"/>
              </a:defRPr>
            </a:lvl3pPr>
            <a:lvl4pPr>
              <a:defRPr sz="3000" b="1">
                <a:solidFill>
                  <a:srgbClr val="6BDBF8"/>
                </a:solidFill>
                <a:latin typeface="Arial"/>
                <a:ea typeface="Arial"/>
                <a:cs typeface="Arial"/>
              </a:defRPr>
            </a:lvl4pPr>
            <a:lvl5pPr>
              <a:defRPr sz="3000" b="1">
                <a:solidFill>
                  <a:srgbClr val="6BDBF8"/>
                </a:solidFill>
                <a:latin typeface="Arial"/>
                <a:ea typeface="Arial"/>
                <a:cs typeface="Arial"/>
              </a:defRPr>
            </a:lvl5pPr>
            <a:lvl6pPr>
              <a:defRPr sz="3000" b="1">
                <a:solidFill>
                  <a:srgbClr val="6BDBF8"/>
                </a:solidFill>
                <a:latin typeface="Arial"/>
                <a:ea typeface="Arial"/>
                <a:cs typeface="Arial"/>
              </a:defRPr>
            </a:lvl6pPr>
            <a:lvl7pPr>
              <a:defRPr sz="3000" b="1">
                <a:solidFill>
                  <a:srgbClr val="6BDBF8"/>
                </a:solidFill>
                <a:latin typeface="Arial"/>
                <a:ea typeface="Arial"/>
                <a:cs typeface="Arial"/>
              </a:defRPr>
            </a:lvl7pPr>
            <a:lvl8pPr>
              <a:defRPr sz="3000" b="1">
                <a:solidFill>
                  <a:srgbClr val="6BDBF8"/>
                </a:solidFill>
                <a:latin typeface="Arial"/>
                <a:ea typeface="Arial"/>
                <a:cs typeface="Arial"/>
              </a:defRPr>
            </a:lvl8pPr>
            <a:lvl9pPr>
              <a:defRPr sz="3000" b="1">
                <a:solidFill>
                  <a:srgbClr val="6BDBF8"/>
                </a:solidFill>
                <a:latin typeface="Arial"/>
                <a:ea typeface="Arial"/>
                <a:cs typeface="Arial"/>
              </a:defRPr>
            </a:lvl9pPr>
          </a:lstStyle>
          <a:p xmlns:a="http://schemas.openxmlformats.org/drawingml/2006/main">
            <a:pPr>
              <a:defRPr sz="3000" b="1">
                <a:solidFill>
                  <a:srgbClr val="6BDBF8"/>
                </a:solidFill>
                <a:latin typeface="Arial"/>
                <a:ea typeface="Arial"/>
                <a:cs typeface="Arial"/>
              </a:defRPr>
            </a:pPr>
            <a:r>
              <a:rPr sz="3000" b="1">
                <a:solidFill>
                  <a:srgbClr val="6BDBF8"/>
                </a:solidFill>
                <a:latin typeface="Arial"/>
                <a:ea typeface="Arial"/>
                <a:cs typeface="Arial"/>
              </a:rPr>
              <a:t>02</a:t>
            </a:r>
          </a:p>
        </p:txBody>
      </p:sp>
      <p:sp>
        <p:nvSpPr>
          <p:cNvPr id="7" name="">
            <a:extLst xmlns:a="http://schemas.openxmlformats.org/drawingml/2006/main">
              <a:ext uri="{FF2B5EF4-FFF2-40B4-BE49-F238E27FC236}">
                <a16:creationId xmlns:a16="http://schemas.microsoft.com/office/drawing/2014/main" id="{49F92FEB-D917-480F-BF92-431F55856FEB}"/>
              </a:ext>
            </a:extLst>
          </p:cNvPr>
          <p:cNvSpPr>
            <a:spLocks xmlns:a="http://schemas.openxmlformats.org/drawingml/2006/main" noGrp="1"/>
          </p:cNvSpPr>
          <p:nvPr/>
        </p:nvSpPr>
        <p:spPr>
          <a:xfrm xmlns:a="http://schemas.openxmlformats.org/drawingml/2006/main">
            <a:off x="7239000" y="2133600"/>
            <a:ext cx="4286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F4F8FC"/>
                </a:solidFill>
                <a:latin typeface="Arial"/>
                <a:ea typeface="Arial"/>
                <a:cs typeface="Arial"/>
              </a:defRPr>
            </a:defPPr>
            <a:lvl1pPr>
              <a:defRPr sz="2550" b="1">
                <a:solidFill>
                  <a:srgbClr val="F4F8FC"/>
                </a:solidFill>
                <a:latin typeface="Arial"/>
                <a:ea typeface="Arial"/>
                <a:cs typeface="Arial"/>
              </a:defRPr>
            </a:lvl1pPr>
            <a:lvl2pPr>
              <a:defRPr sz="2550" b="1">
                <a:solidFill>
                  <a:srgbClr val="F4F8FC"/>
                </a:solidFill>
                <a:latin typeface="Arial"/>
                <a:ea typeface="Arial"/>
                <a:cs typeface="Arial"/>
              </a:defRPr>
            </a:lvl2pPr>
            <a:lvl3pPr>
              <a:defRPr sz="2550" b="1">
                <a:solidFill>
                  <a:srgbClr val="F4F8FC"/>
                </a:solidFill>
                <a:latin typeface="Arial"/>
                <a:ea typeface="Arial"/>
                <a:cs typeface="Arial"/>
              </a:defRPr>
            </a:lvl3pPr>
            <a:lvl4pPr>
              <a:defRPr sz="2550" b="1">
                <a:solidFill>
                  <a:srgbClr val="F4F8FC"/>
                </a:solidFill>
                <a:latin typeface="Arial"/>
                <a:ea typeface="Arial"/>
                <a:cs typeface="Arial"/>
              </a:defRPr>
            </a:lvl4pPr>
            <a:lvl5pPr>
              <a:defRPr sz="2550" b="1">
                <a:solidFill>
                  <a:srgbClr val="F4F8FC"/>
                </a:solidFill>
                <a:latin typeface="Arial"/>
                <a:ea typeface="Arial"/>
                <a:cs typeface="Arial"/>
              </a:defRPr>
            </a:lvl5pPr>
            <a:lvl6pPr>
              <a:defRPr sz="2550" b="1">
                <a:solidFill>
                  <a:srgbClr val="F4F8FC"/>
                </a:solidFill>
                <a:latin typeface="Arial"/>
                <a:ea typeface="Arial"/>
                <a:cs typeface="Arial"/>
              </a:defRPr>
            </a:lvl6pPr>
            <a:lvl7pPr>
              <a:defRPr sz="2550" b="1">
                <a:solidFill>
                  <a:srgbClr val="F4F8FC"/>
                </a:solidFill>
                <a:latin typeface="Arial"/>
                <a:ea typeface="Arial"/>
                <a:cs typeface="Arial"/>
              </a:defRPr>
            </a:lvl7pPr>
            <a:lvl8pPr>
              <a:defRPr sz="2550" b="1">
                <a:solidFill>
                  <a:srgbClr val="F4F8FC"/>
                </a:solidFill>
                <a:latin typeface="Arial"/>
                <a:ea typeface="Arial"/>
                <a:cs typeface="Arial"/>
              </a:defRPr>
            </a:lvl8pPr>
            <a:lvl9pPr>
              <a:defRPr sz="2550" b="1">
                <a:solidFill>
                  <a:srgbClr val="F4F8FC"/>
                </a:solidFill>
                <a:latin typeface="Arial"/>
                <a:ea typeface="Arial"/>
                <a:cs typeface="Arial"/>
              </a:defRPr>
            </a:lvl9pPr>
          </a:lstStyle>
          <a:p xmlns:a="http://schemas.openxmlformats.org/drawingml/2006/main">
            <a:pPr>
              <a:defRPr sz="2550" b="1">
                <a:solidFill>
                  <a:srgbClr val="F4F8FC"/>
                </a:solidFill>
                <a:latin typeface="Arial"/>
                <a:ea typeface="Arial"/>
                <a:cs typeface="Arial"/>
              </a:defRPr>
            </a:pPr>
            <a:r>
              <a:rPr sz="2550" b="1">
                <a:solidFill>
                  <a:srgbClr val="F4F8FC"/>
                </a:solidFill>
                <a:latin typeface="Arial"/>
                <a:ea typeface="Arial"/>
                <a:cs typeface="Arial"/>
              </a:rPr>
              <a:t>Klarheit</a:t>
            </a:r>
          </a:p>
        </p:txBody>
      </p:sp>
      <p:sp>
        <p:nvSpPr>
          <p:cNvPr id="8" name="">
            <a:extLst xmlns:a="http://schemas.openxmlformats.org/drawingml/2006/main">
              <a:ext uri="{FF2B5EF4-FFF2-40B4-BE49-F238E27FC236}">
                <a16:creationId xmlns:a16="http://schemas.microsoft.com/office/drawing/2014/main" id="{8142AA5B-A5D5-4462-8804-78793271D823}"/>
              </a:ext>
            </a:extLst>
          </p:cNvPr>
          <p:cNvSpPr>
            <a:spLocks xmlns:a="http://schemas.openxmlformats.org/drawingml/2006/main" noGrp="1"/>
          </p:cNvSpPr>
          <p:nvPr/>
        </p:nvSpPr>
        <p:spPr>
          <a:xfrm xmlns:a="http://schemas.openxmlformats.org/drawingml/2006/main">
            <a:off x="7239000" y="2762250"/>
            <a:ext cx="4286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B5C7D5"/>
                </a:solidFill>
                <a:latin typeface="Arial"/>
                <a:ea typeface="Arial"/>
                <a:cs typeface="Arial"/>
              </a:defRPr>
            </a:defPPr>
            <a:lvl1pPr>
              <a:defRPr sz="1875" b="0">
                <a:solidFill>
                  <a:srgbClr val="B5C7D5"/>
                </a:solidFill>
                <a:latin typeface="Arial"/>
                <a:ea typeface="Arial"/>
                <a:cs typeface="Arial"/>
              </a:defRPr>
            </a:lvl1pPr>
            <a:lvl2pPr>
              <a:defRPr sz="1875" b="0">
                <a:solidFill>
                  <a:srgbClr val="B5C7D5"/>
                </a:solidFill>
                <a:latin typeface="Arial"/>
                <a:ea typeface="Arial"/>
                <a:cs typeface="Arial"/>
              </a:defRPr>
            </a:lvl2pPr>
            <a:lvl3pPr>
              <a:defRPr sz="1875" b="0">
                <a:solidFill>
                  <a:srgbClr val="B5C7D5"/>
                </a:solidFill>
                <a:latin typeface="Arial"/>
                <a:ea typeface="Arial"/>
                <a:cs typeface="Arial"/>
              </a:defRPr>
            </a:lvl3pPr>
            <a:lvl4pPr>
              <a:defRPr sz="1875" b="0">
                <a:solidFill>
                  <a:srgbClr val="B5C7D5"/>
                </a:solidFill>
                <a:latin typeface="Arial"/>
                <a:ea typeface="Arial"/>
                <a:cs typeface="Arial"/>
              </a:defRPr>
            </a:lvl4pPr>
            <a:lvl5pPr>
              <a:defRPr sz="1875" b="0">
                <a:solidFill>
                  <a:srgbClr val="B5C7D5"/>
                </a:solidFill>
                <a:latin typeface="Arial"/>
                <a:ea typeface="Arial"/>
                <a:cs typeface="Arial"/>
              </a:defRPr>
            </a:lvl5pPr>
            <a:lvl6pPr>
              <a:defRPr sz="1875" b="0">
                <a:solidFill>
                  <a:srgbClr val="B5C7D5"/>
                </a:solidFill>
                <a:latin typeface="Arial"/>
                <a:ea typeface="Arial"/>
                <a:cs typeface="Arial"/>
              </a:defRPr>
            </a:lvl6pPr>
            <a:lvl7pPr>
              <a:defRPr sz="1875" b="0">
                <a:solidFill>
                  <a:srgbClr val="B5C7D5"/>
                </a:solidFill>
                <a:latin typeface="Arial"/>
                <a:ea typeface="Arial"/>
                <a:cs typeface="Arial"/>
              </a:defRPr>
            </a:lvl7pPr>
            <a:lvl8pPr>
              <a:defRPr sz="1875" b="0">
                <a:solidFill>
                  <a:srgbClr val="B5C7D5"/>
                </a:solidFill>
                <a:latin typeface="Arial"/>
                <a:ea typeface="Arial"/>
                <a:cs typeface="Arial"/>
              </a:defRPr>
            </a:lvl8pPr>
            <a:lvl9pPr>
              <a:defRPr sz="1875" b="0">
                <a:solidFill>
                  <a:srgbClr val="B5C7D5"/>
                </a:solidFill>
                <a:latin typeface="Arial"/>
                <a:ea typeface="Arial"/>
                <a:cs typeface="Arial"/>
              </a:defRPr>
            </a:lvl9pPr>
          </a:lstStyle>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Jede wesentliche Aussage nennt</a:t>
            </a:r>
          </a:p>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Beleg, Auswirkung und offene Fragen.</a:t>
            </a:r>
          </a:p>
        </p:txBody>
      </p:sp>
      <p:sp>
        <p:nvSpPr>
          <p:cNvPr id="9" name="">
            <a:extLst xmlns:a="http://schemas.openxmlformats.org/drawingml/2006/main">
              <a:ext uri="{FF2B5EF4-FFF2-40B4-BE49-F238E27FC236}">
                <a16:creationId xmlns:a16="http://schemas.microsoft.com/office/drawing/2014/main" id="{38D5F083-5B2C-4E07-8D63-83E2EF5D2D6D}"/>
              </a:ext>
            </a:extLst>
          </p:cNvPr>
          <p:cNvSpPr>
            <a:spLocks xmlns:a="http://schemas.openxmlformats.org/drawingml/2006/main" noGrp="1"/>
          </p:cNvSpPr>
          <p:nvPr/>
        </p:nvSpPr>
        <p:spPr>
          <a:xfrm xmlns:a="http://schemas.openxmlformats.org/drawingml/2006/main">
            <a:off x="609600" y="4086225"/>
            <a:ext cx="762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000" b="1">
                <a:solidFill>
                  <a:srgbClr val="6BDBF8"/>
                </a:solidFill>
                <a:latin typeface="Arial"/>
                <a:ea typeface="Arial"/>
                <a:cs typeface="Arial"/>
              </a:defRPr>
            </a:defPPr>
            <a:lvl1pPr>
              <a:defRPr sz="3000" b="1">
                <a:solidFill>
                  <a:srgbClr val="6BDBF8"/>
                </a:solidFill>
                <a:latin typeface="Arial"/>
                <a:ea typeface="Arial"/>
                <a:cs typeface="Arial"/>
              </a:defRPr>
            </a:lvl1pPr>
            <a:lvl2pPr>
              <a:defRPr sz="3000" b="1">
                <a:solidFill>
                  <a:srgbClr val="6BDBF8"/>
                </a:solidFill>
                <a:latin typeface="Arial"/>
                <a:ea typeface="Arial"/>
                <a:cs typeface="Arial"/>
              </a:defRPr>
            </a:lvl2pPr>
            <a:lvl3pPr>
              <a:defRPr sz="3000" b="1">
                <a:solidFill>
                  <a:srgbClr val="6BDBF8"/>
                </a:solidFill>
                <a:latin typeface="Arial"/>
                <a:ea typeface="Arial"/>
                <a:cs typeface="Arial"/>
              </a:defRPr>
            </a:lvl3pPr>
            <a:lvl4pPr>
              <a:defRPr sz="3000" b="1">
                <a:solidFill>
                  <a:srgbClr val="6BDBF8"/>
                </a:solidFill>
                <a:latin typeface="Arial"/>
                <a:ea typeface="Arial"/>
                <a:cs typeface="Arial"/>
              </a:defRPr>
            </a:lvl4pPr>
            <a:lvl5pPr>
              <a:defRPr sz="3000" b="1">
                <a:solidFill>
                  <a:srgbClr val="6BDBF8"/>
                </a:solidFill>
                <a:latin typeface="Arial"/>
                <a:ea typeface="Arial"/>
                <a:cs typeface="Arial"/>
              </a:defRPr>
            </a:lvl5pPr>
            <a:lvl6pPr>
              <a:defRPr sz="3000" b="1">
                <a:solidFill>
                  <a:srgbClr val="6BDBF8"/>
                </a:solidFill>
                <a:latin typeface="Arial"/>
                <a:ea typeface="Arial"/>
                <a:cs typeface="Arial"/>
              </a:defRPr>
            </a:lvl6pPr>
            <a:lvl7pPr>
              <a:defRPr sz="3000" b="1">
                <a:solidFill>
                  <a:srgbClr val="6BDBF8"/>
                </a:solidFill>
                <a:latin typeface="Arial"/>
                <a:ea typeface="Arial"/>
                <a:cs typeface="Arial"/>
              </a:defRPr>
            </a:lvl7pPr>
            <a:lvl8pPr>
              <a:defRPr sz="3000" b="1">
                <a:solidFill>
                  <a:srgbClr val="6BDBF8"/>
                </a:solidFill>
                <a:latin typeface="Arial"/>
                <a:ea typeface="Arial"/>
                <a:cs typeface="Arial"/>
              </a:defRPr>
            </a:lvl8pPr>
            <a:lvl9pPr>
              <a:defRPr sz="3000" b="1">
                <a:solidFill>
                  <a:srgbClr val="6BDBF8"/>
                </a:solidFill>
                <a:latin typeface="Arial"/>
                <a:ea typeface="Arial"/>
                <a:cs typeface="Arial"/>
              </a:defRPr>
            </a:lvl9pPr>
          </a:lstStyle>
          <a:p xmlns:a="http://schemas.openxmlformats.org/drawingml/2006/main">
            <a:pPr>
              <a:defRPr sz="3000" b="1">
                <a:solidFill>
                  <a:srgbClr val="6BDBF8"/>
                </a:solidFill>
                <a:latin typeface="Arial"/>
                <a:ea typeface="Arial"/>
                <a:cs typeface="Arial"/>
              </a:defRPr>
            </a:pPr>
            <a:r>
              <a:rPr sz="3000" b="1">
                <a:solidFill>
                  <a:srgbClr val="6BDBF8"/>
                </a:solidFill>
                <a:latin typeface="Arial"/>
                <a:ea typeface="Arial"/>
                <a:cs typeface="Arial"/>
              </a:rPr>
              <a:t>03</a:t>
            </a:r>
          </a:p>
        </p:txBody>
      </p:sp>
      <p:sp>
        <p:nvSpPr>
          <p:cNvPr id="10" name="">
            <a:extLst xmlns:a="http://schemas.openxmlformats.org/drawingml/2006/main">
              <a:ext uri="{FF2B5EF4-FFF2-40B4-BE49-F238E27FC236}">
                <a16:creationId xmlns:a16="http://schemas.microsoft.com/office/drawing/2014/main" id="{7E2AC511-61C4-4E19-85A5-88988264EBA7}"/>
              </a:ext>
            </a:extLst>
          </p:cNvPr>
          <p:cNvSpPr>
            <a:spLocks xmlns:a="http://schemas.openxmlformats.org/drawingml/2006/main" noGrp="1"/>
          </p:cNvSpPr>
          <p:nvPr/>
        </p:nvSpPr>
        <p:spPr>
          <a:xfrm xmlns:a="http://schemas.openxmlformats.org/drawingml/2006/main">
            <a:off x="1562100" y="4086225"/>
            <a:ext cx="4286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F4F8FC"/>
                </a:solidFill>
                <a:latin typeface="Arial"/>
                <a:ea typeface="Arial"/>
                <a:cs typeface="Arial"/>
              </a:defRPr>
            </a:defPPr>
            <a:lvl1pPr>
              <a:defRPr sz="2550" b="1">
                <a:solidFill>
                  <a:srgbClr val="F4F8FC"/>
                </a:solidFill>
                <a:latin typeface="Arial"/>
                <a:ea typeface="Arial"/>
                <a:cs typeface="Arial"/>
              </a:defRPr>
            </a:lvl1pPr>
            <a:lvl2pPr>
              <a:defRPr sz="2550" b="1">
                <a:solidFill>
                  <a:srgbClr val="F4F8FC"/>
                </a:solidFill>
                <a:latin typeface="Arial"/>
                <a:ea typeface="Arial"/>
                <a:cs typeface="Arial"/>
              </a:defRPr>
            </a:lvl2pPr>
            <a:lvl3pPr>
              <a:defRPr sz="2550" b="1">
                <a:solidFill>
                  <a:srgbClr val="F4F8FC"/>
                </a:solidFill>
                <a:latin typeface="Arial"/>
                <a:ea typeface="Arial"/>
                <a:cs typeface="Arial"/>
              </a:defRPr>
            </a:lvl3pPr>
            <a:lvl4pPr>
              <a:defRPr sz="2550" b="1">
                <a:solidFill>
                  <a:srgbClr val="F4F8FC"/>
                </a:solidFill>
                <a:latin typeface="Arial"/>
                <a:ea typeface="Arial"/>
                <a:cs typeface="Arial"/>
              </a:defRPr>
            </a:lvl4pPr>
            <a:lvl5pPr>
              <a:defRPr sz="2550" b="1">
                <a:solidFill>
                  <a:srgbClr val="F4F8FC"/>
                </a:solidFill>
                <a:latin typeface="Arial"/>
                <a:ea typeface="Arial"/>
                <a:cs typeface="Arial"/>
              </a:defRPr>
            </a:lvl5pPr>
            <a:lvl6pPr>
              <a:defRPr sz="2550" b="1">
                <a:solidFill>
                  <a:srgbClr val="F4F8FC"/>
                </a:solidFill>
                <a:latin typeface="Arial"/>
                <a:ea typeface="Arial"/>
                <a:cs typeface="Arial"/>
              </a:defRPr>
            </a:lvl6pPr>
            <a:lvl7pPr>
              <a:defRPr sz="2550" b="1">
                <a:solidFill>
                  <a:srgbClr val="F4F8FC"/>
                </a:solidFill>
                <a:latin typeface="Arial"/>
                <a:ea typeface="Arial"/>
                <a:cs typeface="Arial"/>
              </a:defRPr>
            </a:lvl7pPr>
            <a:lvl8pPr>
              <a:defRPr sz="2550" b="1">
                <a:solidFill>
                  <a:srgbClr val="F4F8FC"/>
                </a:solidFill>
                <a:latin typeface="Arial"/>
                <a:ea typeface="Arial"/>
                <a:cs typeface="Arial"/>
              </a:defRPr>
            </a:lvl8pPr>
            <a:lvl9pPr>
              <a:defRPr sz="2550" b="1">
                <a:solidFill>
                  <a:srgbClr val="F4F8FC"/>
                </a:solidFill>
                <a:latin typeface="Arial"/>
                <a:ea typeface="Arial"/>
                <a:cs typeface="Arial"/>
              </a:defRPr>
            </a:lvl9pPr>
          </a:lstStyle>
          <a:p xmlns:a="http://schemas.openxmlformats.org/drawingml/2006/main">
            <a:pPr>
              <a:defRPr sz="2550" b="1">
                <a:solidFill>
                  <a:srgbClr val="F4F8FC"/>
                </a:solidFill>
                <a:latin typeface="Arial"/>
                <a:ea typeface="Arial"/>
                <a:cs typeface="Arial"/>
              </a:defRPr>
            </a:pPr>
            <a:r>
              <a:rPr sz="2550" b="1">
                <a:solidFill>
                  <a:srgbClr val="F4F8FC"/>
                </a:solidFill>
                <a:latin typeface="Arial"/>
                <a:ea typeface="Arial"/>
                <a:cs typeface="Arial"/>
              </a:rPr>
              <a:t>Verantwortung</a:t>
            </a:r>
          </a:p>
        </p:txBody>
      </p:sp>
      <p:sp>
        <p:nvSpPr>
          <p:cNvPr id="11" name="">
            <a:extLst xmlns:a="http://schemas.openxmlformats.org/drawingml/2006/main">
              <a:ext uri="{FF2B5EF4-FFF2-40B4-BE49-F238E27FC236}">
                <a16:creationId xmlns:a16="http://schemas.microsoft.com/office/drawing/2014/main" id="{F07A4B13-73F5-47C8-9DDA-D69546096556}"/>
              </a:ext>
            </a:extLst>
          </p:cNvPr>
          <p:cNvSpPr>
            <a:spLocks xmlns:a="http://schemas.openxmlformats.org/drawingml/2006/main" noGrp="1"/>
          </p:cNvSpPr>
          <p:nvPr/>
        </p:nvSpPr>
        <p:spPr>
          <a:xfrm xmlns:a="http://schemas.openxmlformats.org/drawingml/2006/main">
            <a:off x="1562100" y="4714875"/>
            <a:ext cx="4286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B5C7D5"/>
                </a:solidFill>
                <a:latin typeface="Arial"/>
                <a:ea typeface="Arial"/>
                <a:cs typeface="Arial"/>
              </a:defRPr>
            </a:defPPr>
            <a:lvl1pPr>
              <a:defRPr sz="1875" b="0">
                <a:solidFill>
                  <a:srgbClr val="B5C7D5"/>
                </a:solidFill>
                <a:latin typeface="Arial"/>
                <a:ea typeface="Arial"/>
                <a:cs typeface="Arial"/>
              </a:defRPr>
            </a:lvl1pPr>
            <a:lvl2pPr>
              <a:defRPr sz="1875" b="0">
                <a:solidFill>
                  <a:srgbClr val="B5C7D5"/>
                </a:solidFill>
                <a:latin typeface="Arial"/>
                <a:ea typeface="Arial"/>
                <a:cs typeface="Arial"/>
              </a:defRPr>
            </a:lvl2pPr>
            <a:lvl3pPr>
              <a:defRPr sz="1875" b="0">
                <a:solidFill>
                  <a:srgbClr val="B5C7D5"/>
                </a:solidFill>
                <a:latin typeface="Arial"/>
                <a:ea typeface="Arial"/>
                <a:cs typeface="Arial"/>
              </a:defRPr>
            </a:lvl3pPr>
            <a:lvl4pPr>
              <a:defRPr sz="1875" b="0">
                <a:solidFill>
                  <a:srgbClr val="B5C7D5"/>
                </a:solidFill>
                <a:latin typeface="Arial"/>
                <a:ea typeface="Arial"/>
                <a:cs typeface="Arial"/>
              </a:defRPr>
            </a:lvl4pPr>
            <a:lvl5pPr>
              <a:defRPr sz="1875" b="0">
                <a:solidFill>
                  <a:srgbClr val="B5C7D5"/>
                </a:solidFill>
                <a:latin typeface="Arial"/>
                <a:ea typeface="Arial"/>
                <a:cs typeface="Arial"/>
              </a:defRPr>
            </a:lvl5pPr>
            <a:lvl6pPr>
              <a:defRPr sz="1875" b="0">
                <a:solidFill>
                  <a:srgbClr val="B5C7D5"/>
                </a:solidFill>
                <a:latin typeface="Arial"/>
                <a:ea typeface="Arial"/>
                <a:cs typeface="Arial"/>
              </a:defRPr>
            </a:lvl6pPr>
            <a:lvl7pPr>
              <a:defRPr sz="1875" b="0">
                <a:solidFill>
                  <a:srgbClr val="B5C7D5"/>
                </a:solidFill>
                <a:latin typeface="Arial"/>
                <a:ea typeface="Arial"/>
                <a:cs typeface="Arial"/>
              </a:defRPr>
            </a:lvl7pPr>
            <a:lvl8pPr>
              <a:defRPr sz="1875" b="0">
                <a:solidFill>
                  <a:srgbClr val="B5C7D5"/>
                </a:solidFill>
                <a:latin typeface="Arial"/>
                <a:ea typeface="Arial"/>
                <a:cs typeface="Arial"/>
              </a:defRPr>
            </a:lvl8pPr>
            <a:lvl9pPr>
              <a:defRPr sz="1875" b="0">
                <a:solidFill>
                  <a:srgbClr val="B5C7D5"/>
                </a:solidFill>
                <a:latin typeface="Arial"/>
                <a:ea typeface="Arial"/>
                <a:cs typeface="Arial"/>
              </a:defRPr>
            </a:lvl9pPr>
          </a:lstStyle>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Jede kritische Maßnahme erhält</a:t>
            </a:r>
          </a:p>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einen Verantwortlichen und einen Termin.</a:t>
            </a:r>
          </a:p>
        </p:txBody>
      </p:sp>
      <p:sp>
        <p:nvSpPr>
          <p:cNvPr id="12" name="">
            <a:extLst xmlns:a="http://schemas.openxmlformats.org/drawingml/2006/main">
              <a:ext uri="{FF2B5EF4-FFF2-40B4-BE49-F238E27FC236}">
                <a16:creationId xmlns:a16="http://schemas.microsoft.com/office/drawing/2014/main" id="{CF9EEE14-8502-489C-B41E-E201E40E70B4}"/>
              </a:ext>
            </a:extLst>
          </p:cNvPr>
          <p:cNvSpPr>
            <a:spLocks xmlns:a="http://schemas.openxmlformats.org/drawingml/2006/main" noGrp="1"/>
          </p:cNvSpPr>
          <p:nvPr/>
        </p:nvSpPr>
        <p:spPr>
          <a:xfrm xmlns:a="http://schemas.openxmlformats.org/drawingml/2006/main">
            <a:off x="6286500" y="4086225"/>
            <a:ext cx="762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000" b="1">
                <a:solidFill>
                  <a:srgbClr val="6BDBF8"/>
                </a:solidFill>
                <a:latin typeface="Arial"/>
                <a:ea typeface="Arial"/>
                <a:cs typeface="Arial"/>
              </a:defRPr>
            </a:defPPr>
            <a:lvl1pPr>
              <a:defRPr sz="3000" b="1">
                <a:solidFill>
                  <a:srgbClr val="6BDBF8"/>
                </a:solidFill>
                <a:latin typeface="Arial"/>
                <a:ea typeface="Arial"/>
                <a:cs typeface="Arial"/>
              </a:defRPr>
            </a:lvl1pPr>
            <a:lvl2pPr>
              <a:defRPr sz="3000" b="1">
                <a:solidFill>
                  <a:srgbClr val="6BDBF8"/>
                </a:solidFill>
                <a:latin typeface="Arial"/>
                <a:ea typeface="Arial"/>
                <a:cs typeface="Arial"/>
              </a:defRPr>
            </a:lvl2pPr>
            <a:lvl3pPr>
              <a:defRPr sz="3000" b="1">
                <a:solidFill>
                  <a:srgbClr val="6BDBF8"/>
                </a:solidFill>
                <a:latin typeface="Arial"/>
                <a:ea typeface="Arial"/>
                <a:cs typeface="Arial"/>
              </a:defRPr>
            </a:lvl3pPr>
            <a:lvl4pPr>
              <a:defRPr sz="3000" b="1">
                <a:solidFill>
                  <a:srgbClr val="6BDBF8"/>
                </a:solidFill>
                <a:latin typeface="Arial"/>
                <a:ea typeface="Arial"/>
                <a:cs typeface="Arial"/>
              </a:defRPr>
            </a:lvl4pPr>
            <a:lvl5pPr>
              <a:defRPr sz="3000" b="1">
                <a:solidFill>
                  <a:srgbClr val="6BDBF8"/>
                </a:solidFill>
                <a:latin typeface="Arial"/>
                <a:ea typeface="Arial"/>
                <a:cs typeface="Arial"/>
              </a:defRPr>
            </a:lvl5pPr>
            <a:lvl6pPr>
              <a:defRPr sz="3000" b="1">
                <a:solidFill>
                  <a:srgbClr val="6BDBF8"/>
                </a:solidFill>
                <a:latin typeface="Arial"/>
                <a:ea typeface="Arial"/>
                <a:cs typeface="Arial"/>
              </a:defRPr>
            </a:lvl6pPr>
            <a:lvl7pPr>
              <a:defRPr sz="3000" b="1">
                <a:solidFill>
                  <a:srgbClr val="6BDBF8"/>
                </a:solidFill>
                <a:latin typeface="Arial"/>
                <a:ea typeface="Arial"/>
                <a:cs typeface="Arial"/>
              </a:defRPr>
            </a:lvl7pPr>
            <a:lvl8pPr>
              <a:defRPr sz="3000" b="1">
                <a:solidFill>
                  <a:srgbClr val="6BDBF8"/>
                </a:solidFill>
                <a:latin typeface="Arial"/>
                <a:ea typeface="Arial"/>
                <a:cs typeface="Arial"/>
              </a:defRPr>
            </a:lvl8pPr>
            <a:lvl9pPr>
              <a:defRPr sz="3000" b="1">
                <a:solidFill>
                  <a:srgbClr val="6BDBF8"/>
                </a:solidFill>
                <a:latin typeface="Arial"/>
                <a:ea typeface="Arial"/>
                <a:cs typeface="Arial"/>
              </a:defRPr>
            </a:lvl9pPr>
          </a:lstStyle>
          <a:p xmlns:a="http://schemas.openxmlformats.org/drawingml/2006/main">
            <a:pPr>
              <a:defRPr sz="3000" b="1">
                <a:solidFill>
                  <a:srgbClr val="6BDBF8"/>
                </a:solidFill>
                <a:latin typeface="Arial"/>
                <a:ea typeface="Arial"/>
                <a:cs typeface="Arial"/>
              </a:defRPr>
            </a:pPr>
            <a:r>
              <a:rPr sz="3000" b="1">
                <a:solidFill>
                  <a:srgbClr val="6BDBF8"/>
                </a:solidFill>
                <a:latin typeface="Arial"/>
                <a:ea typeface="Arial"/>
                <a:cs typeface="Arial"/>
              </a:rPr>
              <a:t>04</a:t>
            </a:r>
          </a:p>
        </p:txBody>
      </p:sp>
      <p:sp>
        <p:nvSpPr>
          <p:cNvPr id="13" name="">
            <a:extLst xmlns:a="http://schemas.openxmlformats.org/drawingml/2006/main">
              <a:ext uri="{FF2B5EF4-FFF2-40B4-BE49-F238E27FC236}">
                <a16:creationId xmlns:a16="http://schemas.microsoft.com/office/drawing/2014/main" id="{FD5EBD24-6F8F-41B6-A694-2132F0753B0E}"/>
              </a:ext>
            </a:extLst>
          </p:cNvPr>
          <p:cNvSpPr>
            <a:spLocks xmlns:a="http://schemas.openxmlformats.org/drawingml/2006/main" noGrp="1"/>
          </p:cNvSpPr>
          <p:nvPr/>
        </p:nvSpPr>
        <p:spPr>
          <a:xfrm xmlns:a="http://schemas.openxmlformats.org/drawingml/2006/main">
            <a:off x="7239000" y="4086225"/>
            <a:ext cx="4286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F4F8FC"/>
                </a:solidFill>
                <a:latin typeface="Arial"/>
                <a:ea typeface="Arial"/>
                <a:cs typeface="Arial"/>
              </a:defRPr>
            </a:defPPr>
            <a:lvl1pPr>
              <a:defRPr sz="2550" b="1">
                <a:solidFill>
                  <a:srgbClr val="F4F8FC"/>
                </a:solidFill>
                <a:latin typeface="Arial"/>
                <a:ea typeface="Arial"/>
                <a:cs typeface="Arial"/>
              </a:defRPr>
            </a:lvl1pPr>
            <a:lvl2pPr>
              <a:defRPr sz="2550" b="1">
                <a:solidFill>
                  <a:srgbClr val="F4F8FC"/>
                </a:solidFill>
                <a:latin typeface="Arial"/>
                <a:ea typeface="Arial"/>
                <a:cs typeface="Arial"/>
              </a:defRPr>
            </a:lvl2pPr>
            <a:lvl3pPr>
              <a:defRPr sz="2550" b="1">
                <a:solidFill>
                  <a:srgbClr val="F4F8FC"/>
                </a:solidFill>
                <a:latin typeface="Arial"/>
                <a:ea typeface="Arial"/>
                <a:cs typeface="Arial"/>
              </a:defRPr>
            </a:lvl3pPr>
            <a:lvl4pPr>
              <a:defRPr sz="2550" b="1">
                <a:solidFill>
                  <a:srgbClr val="F4F8FC"/>
                </a:solidFill>
                <a:latin typeface="Arial"/>
                <a:ea typeface="Arial"/>
                <a:cs typeface="Arial"/>
              </a:defRPr>
            </a:lvl4pPr>
            <a:lvl5pPr>
              <a:defRPr sz="2550" b="1">
                <a:solidFill>
                  <a:srgbClr val="F4F8FC"/>
                </a:solidFill>
                <a:latin typeface="Arial"/>
                <a:ea typeface="Arial"/>
                <a:cs typeface="Arial"/>
              </a:defRPr>
            </a:lvl5pPr>
            <a:lvl6pPr>
              <a:defRPr sz="2550" b="1">
                <a:solidFill>
                  <a:srgbClr val="F4F8FC"/>
                </a:solidFill>
                <a:latin typeface="Arial"/>
                <a:ea typeface="Arial"/>
                <a:cs typeface="Arial"/>
              </a:defRPr>
            </a:lvl6pPr>
            <a:lvl7pPr>
              <a:defRPr sz="2550" b="1">
                <a:solidFill>
                  <a:srgbClr val="F4F8FC"/>
                </a:solidFill>
                <a:latin typeface="Arial"/>
                <a:ea typeface="Arial"/>
                <a:cs typeface="Arial"/>
              </a:defRPr>
            </a:lvl7pPr>
            <a:lvl8pPr>
              <a:defRPr sz="2550" b="1">
                <a:solidFill>
                  <a:srgbClr val="F4F8FC"/>
                </a:solidFill>
                <a:latin typeface="Arial"/>
                <a:ea typeface="Arial"/>
                <a:cs typeface="Arial"/>
              </a:defRPr>
            </a:lvl8pPr>
            <a:lvl9pPr>
              <a:defRPr sz="2550" b="1">
                <a:solidFill>
                  <a:srgbClr val="F4F8FC"/>
                </a:solidFill>
                <a:latin typeface="Arial"/>
                <a:ea typeface="Arial"/>
                <a:cs typeface="Arial"/>
              </a:defRPr>
            </a:lvl9pPr>
          </a:lstStyle>
          <a:p xmlns:a="http://schemas.openxmlformats.org/drawingml/2006/main">
            <a:pPr>
              <a:defRPr sz="2550" b="1">
                <a:solidFill>
                  <a:srgbClr val="F4F8FC"/>
                </a:solidFill>
                <a:latin typeface="Arial"/>
                <a:ea typeface="Arial"/>
                <a:cs typeface="Arial"/>
              </a:defRPr>
            </a:pPr>
            <a:r>
              <a:rPr sz="2550" b="1">
                <a:solidFill>
                  <a:srgbClr val="F4F8FC"/>
                </a:solidFill>
                <a:latin typeface="Arial"/>
                <a:ea typeface="Arial"/>
                <a:cs typeface="Arial"/>
              </a:rPr>
              <a:t>Vertraulichkeit</a:t>
            </a:r>
          </a:p>
        </p:txBody>
      </p:sp>
      <p:sp>
        <p:nvSpPr>
          <p:cNvPr id="14" name="">
            <a:extLst xmlns:a="http://schemas.openxmlformats.org/drawingml/2006/main">
              <a:ext uri="{FF2B5EF4-FFF2-40B4-BE49-F238E27FC236}">
                <a16:creationId xmlns:a16="http://schemas.microsoft.com/office/drawing/2014/main" id="{FE72761C-617D-4A4C-9209-4BDF75DF0399}"/>
              </a:ext>
            </a:extLst>
          </p:cNvPr>
          <p:cNvSpPr>
            <a:spLocks xmlns:a="http://schemas.openxmlformats.org/drawingml/2006/main" noGrp="1"/>
          </p:cNvSpPr>
          <p:nvPr/>
        </p:nvSpPr>
        <p:spPr>
          <a:xfrm xmlns:a="http://schemas.openxmlformats.org/drawingml/2006/main">
            <a:off x="7239000" y="4714875"/>
            <a:ext cx="4286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B5C7D5"/>
                </a:solidFill>
                <a:latin typeface="Arial"/>
                <a:ea typeface="Arial"/>
                <a:cs typeface="Arial"/>
              </a:defRPr>
            </a:defPPr>
            <a:lvl1pPr>
              <a:defRPr sz="1875" b="0">
                <a:solidFill>
                  <a:srgbClr val="B5C7D5"/>
                </a:solidFill>
                <a:latin typeface="Arial"/>
                <a:ea typeface="Arial"/>
                <a:cs typeface="Arial"/>
              </a:defRPr>
            </a:lvl1pPr>
            <a:lvl2pPr>
              <a:defRPr sz="1875" b="0">
                <a:solidFill>
                  <a:srgbClr val="B5C7D5"/>
                </a:solidFill>
                <a:latin typeface="Arial"/>
                <a:ea typeface="Arial"/>
                <a:cs typeface="Arial"/>
              </a:defRPr>
            </a:lvl2pPr>
            <a:lvl3pPr>
              <a:defRPr sz="1875" b="0">
                <a:solidFill>
                  <a:srgbClr val="B5C7D5"/>
                </a:solidFill>
                <a:latin typeface="Arial"/>
                <a:ea typeface="Arial"/>
                <a:cs typeface="Arial"/>
              </a:defRPr>
            </a:lvl3pPr>
            <a:lvl4pPr>
              <a:defRPr sz="1875" b="0">
                <a:solidFill>
                  <a:srgbClr val="B5C7D5"/>
                </a:solidFill>
                <a:latin typeface="Arial"/>
                <a:ea typeface="Arial"/>
                <a:cs typeface="Arial"/>
              </a:defRPr>
            </a:lvl4pPr>
            <a:lvl5pPr>
              <a:defRPr sz="1875" b="0">
                <a:solidFill>
                  <a:srgbClr val="B5C7D5"/>
                </a:solidFill>
                <a:latin typeface="Arial"/>
                <a:ea typeface="Arial"/>
                <a:cs typeface="Arial"/>
              </a:defRPr>
            </a:lvl5pPr>
            <a:lvl6pPr>
              <a:defRPr sz="1875" b="0">
                <a:solidFill>
                  <a:srgbClr val="B5C7D5"/>
                </a:solidFill>
                <a:latin typeface="Arial"/>
                <a:ea typeface="Arial"/>
                <a:cs typeface="Arial"/>
              </a:defRPr>
            </a:lvl6pPr>
            <a:lvl7pPr>
              <a:defRPr sz="1875" b="0">
                <a:solidFill>
                  <a:srgbClr val="B5C7D5"/>
                </a:solidFill>
                <a:latin typeface="Arial"/>
                <a:ea typeface="Arial"/>
                <a:cs typeface="Arial"/>
              </a:defRPr>
            </a:lvl7pPr>
            <a:lvl8pPr>
              <a:defRPr sz="1875" b="0">
                <a:solidFill>
                  <a:srgbClr val="B5C7D5"/>
                </a:solidFill>
                <a:latin typeface="Arial"/>
                <a:ea typeface="Arial"/>
                <a:cs typeface="Arial"/>
              </a:defRPr>
            </a:lvl8pPr>
            <a:lvl9pPr>
              <a:defRPr sz="1875" b="0">
                <a:solidFill>
                  <a:srgbClr val="B5C7D5"/>
                </a:solidFill>
                <a:latin typeface="Arial"/>
                <a:ea typeface="Arial"/>
                <a:cs typeface="Arial"/>
              </a:defRPr>
            </a:lvl9pPr>
          </a:lstStyle>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Zugriffe und Datennutzung folgen</a:t>
            </a:r>
          </a:p>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dem vereinbarten Mandatsumfang.</a:t>
            </a:r>
          </a:p>
        </p:txBody>
      </p:sp>
    </p:spTree>
    <p:extLst>
      <p:ext uri="{BB962C8B-B14F-4D97-AF65-F5344CB8AC3E}">
        <p14:creationId xmlns:p14="http://schemas.microsoft.com/office/powerpoint/2010/main" val="77202441"/>
      </p:ext>
    </p:extLst>
  </p:cSld>
</p:sld>
</file>

<file path=ppt/slides/slide5.xml><?xml version="1.0" encoding="utf-8"?>
<p:sld xmlns:p="http://schemas.openxmlformats.org/presentationml/2006/main">
  <p:cSld>
    <p:bg>
      <p:bgPr>
        <a:solidFill xmlns:a="http://schemas.openxmlformats.org/drawingml/2006/main">
          <a:srgbClr val="041322"/>
        </a:solidFill>
      </p:bgPr>
    </p:bg>
    <p:spTree>
      <p:nvGrpSpPr>
        <p:cNvPr id="1" name=""/>
        <p:cNvGrpSpPr/>
        <p:nvPr/>
      </p:nvGrpSpPr>
      <p:grpSpPr>
        <a:xfrm xmlns:a="http://schemas.openxmlformats.org/drawingml/2006/main"/>
      </p:grpSpPr>
      <p:pic>
        <p:nvPicPr>
          <p:cNvPr id="11" name="">
            <a:extLst xmlns:a="http://schemas.openxmlformats.org/drawingml/2006/main">
              <a:ext uri="{FF2B5EF4-FFF2-40B4-BE49-F238E27FC236}">
                <a16:creationId xmlns:a16="http://schemas.microsoft.com/office/drawing/2014/main" id="{66564BC0-6EF8-44A9-80BB-8072C2F44495}"/>
              </a:ext>
            </a:extLst>
          </p:cNvPr>
          <p:cNvPicPr>
            <a:picLocks xmlns:a="http://schemas.openxmlformats.org/drawingml/2006/main" noChangeAspect="1"/>
          </p:cNvPicPr>
          <p:nvPr/>
        </p:nvPicPr>
        <p:blipFill>
          <a:blip xmlns:r="http://schemas.openxmlformats.org/officeDocument/2006/relationships" xmlns:a="http://schemas.openxmlformats.org/drawingml/2006/main" r:embed="R168a3f78644241fb"/>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DC92BC2-17DA-4DB6-B89C-A3DCF7964A6F}"/>
              </a:ext>
            </a:extLst>
          </p:cNvPr>
          <p:cNvSpPr>
            <a:spLocks xmlns:a="http://schemas.openxmlformats.org/drawingml/2006/main" noGrp="1"/>
          </p:cNvSpPr>
          <p:nvPr/>
        </p:nvSpPr>
        <p:spPr>
          <a:xfrm xmlns:a="http://schemas.openxmlformats.org/drawingml/2006/main">
            <a:off x="11201400" y="626745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B5C7D5"/>
                </a:solidFill>
                <a:latin typeface="Arial"/>
                <a:ea typeface="Arial"/>
                <a:cs typeface="Arial"/>
              </a:defRPr>
            </a:defPPr>
            <a:lvl1pPr>
              <a:defRPr sz="1125" b="0">
                <a:solidFill>
                  <a:srgbClr val="B5C7D5"/>
                </a:solidFill>
                <a:latin typeface="Arial"/>
                <a:ea typeface="Arial"/>
                <a:cs typeface="Arial"/>
              </a:defRPr>
            </a:lvl1pPr>
            <a:lvl2pPr>
              <a:defRPr sz="1125" b="0">
                <a:solidFill>
                  <a:srgbClr val="B5C7D5"/>
                </a:solidFill>
                <a:latin typeface="Arial"/>
                <a:ea typeface="Arial"/>
                <a:cs typeface="Arial"/>
              </a:defRPr>
            </a:lvl2pPr>
            <a:lvl3pPr>
              <a:defRPr sz="1125" b="0">
                <a:solidFill>
                  <a:srgbClr val="B5C7D5"/>
                </a:solidFill>
                <a:latin typeface="Arial"/>
                <a:ea typeface="Arial"/>
                <a:cs typeface="Arial"/>
              </a:defRPr>
            </a:lvl3pPr>
            <a:lvl4pPr>
              <a:defRPr sz="1125" b="0">
                <a:solidFill>
                  <a:srgbClr val="B5C7D5"/>
                </a:solidFill>
                <a:latin typeface="Arial"/>
                <a:ea typeface="Arial"/>
                <a:cs typeface="Arial"/>
              </a:defRPr>
            </a:lvl4pPr>
            <a:lvl5pPr>
              <a:defRPr sz="1125" b="0">
                <a:solidFill>
                  <a:srgbClr val="B5C7D5"/>
                </a:solidFill>
                <a:latin typeface="Arial"/>
                <a:ea typeface="Arial"/>
                <a:cs typeface="Arial"/>
              </a:defRPr>
            </a:lvl5pPr>
            <a:lvl6pPr>
              <a:defRPr sz="1125" b="0">
                <a:solidFill>
                  <a:srgbClr val="B5C7D5"/>
                </a:solidFill>
                <a:latin typeface="Arial"/>
                <a:ea typeface="Arial"/>
                <a:cs typeface="Arial"/>
              </a:defRPr>
            </a:lvl6pPr>
            <a:lvl7pPr>
              <a:defRPr sz="1125" b="0">
                <a:solidFill>
                  <a:srgbClr val="B5C7D5"/>
                </a:solidFill>
                <a:latin typeface="Arial"/>
                <a:ea typeface="Arial"/>
                <a:cs typeface="Arial"/>
              </a:defRPr>
            </a:lvl7pPr>
            <a:lvl8pPr>
              <a:defRPr sz="1125" b="0">
                <a:solidFill>
                  <a:srgbClr val="B5C7D5"/>
                </a:solidFill>
                <a:latin typeface="Arial"/>
                <a:ea typeface="Arial"/>
                <a:cs typeface="Arial"/>
              </a:defRPr>
            </a:lvl8pPr>
            <a:lvl9pPr>
              <a:defRPr sz="1125" b="0">
                <a:solidFill>
                  <a:srgbClr val="B5C7D5"/>
                </a:solidFill>
                <a:latin typeface="Arial"/>
                <a:ea typeface="Arial"/>
                <a:cs typeface="Arial"/>
              </a:defRPr>
            </a:lvl9pPr>
          </a:lstStyle>
          <a:p xmlns:a="http://schemas.openxmlformats.org/drawingml/2006/main">
            <a:pPr>
              <a:defRPr sz="1125" b="0">
                <a:solidFill>
                  <a:srgbClr val="B5C7D5"/>
                </a:solidFill>
                <a:latin typeface="Arial"/>
                <a:ea typeface="Arial"/>
                <a:cs typeface="Arial"/>
              </a:defRPr>
            </a:pPr>
            <a:r>
              <a:rPr sz="1125" b="0">
                <a:solidFill>
                  <a:srgbClr val="B5C7D5"/>
                </a:solidFill>
                <a:latin typeface="Arial"/>
                <a:ea typeface="Arial"/>
                <a:cs typeface="Arial"/>
              </a:rPr>
              <a:t>05</a:t>
            </a:r>
          </a:p>
        </p:txBody>
      </p:sp>
      <p:sp>
        <p:nvSpPr>
          <p:cNvPr id="3" name="">
            <a:extLst xmlns:a="http://schemas.openxmlformats.org/drawingml/2006/main">
              <a:ext uri="{FF2B5EF4-FFF2-40B4-BE49-F238E27FC236}">
                <a16:creationId xmlns:a16="http://schemas.microsoft.com/office/drawing/2014/main" id="{9AF6EB10-714C-4BD4-83CA-42ED30C25DF5}"/>
              </a:ext>
            </a:extLst>
          </p:cNvPr>
          <p:cNvSpPr>
            <a:spLocks xmlns:a="http://schemas.openxmlformats.org/drawingml/2006/main" noGrp="1"/>
          </p:cNvSpPr>
          <p:nvPr/>
        </p:nvSpPr>
        <p:spPr>
          <a:xfrm xmlns:a="http://schemas.openxmlformats.org/drawingml/2006/main">
            <a:off x="609600" y="495300"/>
            <a:ext cx="781050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900" b="1">
                <a:solidFill>
                  <a:srgbClr val="F4F8FC"/>
                </a:solidFill>
                <a:latin typeface="Arial"/>
                <a:ea typeface="Arial"/>
                <a:cs typeface="Arial"/>
              </a:defRPr>
            </a:defPPr>
            <a:lvl1pPr>
              <a:defRPr sz="3900" b="1">
                <a:solidFill>
                  <a:srgbClr val="F4F8FC"/>
                </a:solidFill>
                <a:latin typeface="Arial"/>
                <a:ea typeface="Arial"/>
                <a:cs typeface="Arial"/>
              </a:defRPr>
            </a:lvl1pPr>
            <a:lvl2pPr>
              <a:defRPr sz="3900" b="1">
                <a:solidFill>
                  <a:srgbClr val="F4F8FC"/>
                </a:solidFill>
                <a:latin typeface="Arial"/>
                <a:ea typeface="Arial"/>
                <a:cs typeface="Arial"/>
              </a:defRPr>
            </a:lvl2pPr>
            <a:lvl3pPr>
              <a:defRPr sz="3900" b="1">
                <a:solidFill>
                  <a:srgbClr val="F4F8FC"/>
                </a:solidFill>
                <a:latin typeface="Arial"/>
                <a:ea typeface="Arial"/>
                <a:cs typeface="Arial"/>
              </a:defRPr>
            </a:lvl3pPr>
            <a:lvl4pPr>
              <a:defRPr sz="3900" b="1">
                <a:solidFill>
                  <a:srgbClr val="F4F8FC"/>
                </a:solidFill>
                <a:latin typeface="Arial"/>
                <a:ea typeface="Arial"/>
                <a:cs typeface="Arial"/>
              </a:defRPr>
            </a:lvl4pPr>
            <a:lvl5pPr>
              <a:defRPr sz="3900" b="1">
                <a:solidFill>
                  <a:srgbClr val="F4F8FC"/>
                </a:solidFill>
                <a:latin typeface="Arial"/>
                <a:ea typeface="Arial"/>
                <a:cs typeface="Arial"/>
              </a:defRPr>
            </a:lvl5pPr>
            <a:lvl6pPr>
              <a:defRPr sz="3900" b="1">
                <a:solidFill>
                  <a:srgbClr val="F4F8FC"/>
                </a:solidFill>
                <a:latin typeface="Arial"/>
                <a:ea typeface="Arial"/>
                <a:cs typeface="Arial"/>
              </a:defRPr>
            </a:lvl6pPr>
            <a:lvl7pPr>
              <a:defRPr sz="3900" b="1">
                <a:solidFill>
                  <a:srgbClr val="F4F8FC"/>
                </a:solidFill>
                <a:latin typeface="Arial"/>
                <a:ea typeface="Arial"/>
                <a:cs typeface="Arial"/>
              </a:defRPr>
            </a:lvl7pPr>
            <a:lvl8pPr>
              <a:defRPr sz="3900" b="1">
                <a:solidFill>
                  <a:srgbClr val="F4F8FC"/>
                </a:solidFill>
                <a:latin typeface="Arial"/>
                <a:ea typeface="Arial"/>
                <a:cs typeface="Arial"/>
              </a:defRPr>
            </a:lvl8pPr>
            <a:lvl9pPr>
              <a:defRPr sz="3900" b="1">
                <a:solidFill>
                  <a:srgbClr val="F4F8FC"/>
                </a:solidFill>
                <a:latin typeface="Arial"/>
                <a:ea typeface="Arial"/>
                <a:cs typeface="Arial"/>
              </a:defRPr>
            </a:lvl9pPr>
          </a:lstStyle>
          <a:p xmlns:a="http://schemas.openxmlformats.org/drawingml/2006/main">
            <a:pPr>
              <a:defRPr sz="3900" b="1">
                <a:solidFill>
                  <a:srgbClr val="F4F8FC"/>
                </a:solidFill>
                <a:latin typeface="Arial"/>
                <a:ea typeface="Arial"/>
                <a:cs typeface="Arial"/>
              </a:defRPr>
            </a:pPr>
            <a:r>
              <a:rPr sz="3900" b="1">
                <a:solidFill>
                  <a:srgbClr val="F4F8FC"/>
                </a:solidFill>
                <a:latin typeface="Arial"/>
                <a:ea typeface="Arial"/>
                <a:cs typeface="Arial"/>
              </a:rPr>
              <a:t>Für Entscheider mit</a:t>
            </a:r>
          </a:p>
          <a:p xmlns:a="http://schemas.openxmlformats.org/drawingml/2006/main">
            <a:pPr>
              <a:defRPr sz="3900" b="1">
                <a:solidFill>
                  <a:srgbClr val="F4F8FC"/>
                </a:solidFill>
                <a:latin typeface="Arial"/>
                <a:ea typeface="Arial"/>
                <a:cs typeface="Arial"/>
              </a:defRPr>
            </a:pPr>
            <a:r>
              <a:rPr sz="3900" b="1">
                <a:solidFill>
                  <a:srgbClr val="F4F8FC"/>
                </a:solidFill>
                <a:latin typeface="Arial"/>
                <a:ea typeface="Arial"/>
                <a:cs typeface="Arial"/>
              </a:rPr>
              <a:t>Verantwortung für IT-Projekte</a:t>
            </a:r>
          </a:p>
        </p:txBody>
      </p:sp>
      <p:sp>
        <p:nvSpPr>
          <p:cNvPr id="4" name="">
            <a:extLst xmlns:a="http://schemas.openxmlformats.org/drawingml/2006/main">
              <a:ext uri="{FF2B5EF4-FFF2-40B4-BE49-F238E27FC236}">
                <a16:creationId xmlns:a16="http://schemas.microsoft.com/office/drawing/2014/main" id="{24837208-5EF5-42B2-B9BB-D5776565B905}"/>
              </a:ext>
            </a:extLst>
          </p:cNvPr>
          <p:cNvSpPr>
            <a:spLocks xmlns:a="http://schemas.openxmlformats.org/drawingml/2006/main" noGrp="1"/>
          </p:cNvSpPr>
          <p:nvPr/>
        </p:nvSpPr>
        <p:spPr>
          <a:xfrm xmlns:a="http://schemas.openxmlformats.org/drawingml/2006/main">
            <a:off x="609600" y="2124075"/>
            <a:ext cx="523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6BDBF8"/>
                </a:solidFill>
                <a:latin typeface="Arial"/>
                <a:ea typeface="Arial"/>
                <a:cs typeface="Arial"/>
              </a:defRPr>
            </a:defPPr>
            <a:lvl1pPr>
              <a:defRPr sz="2250" b="1">
                <a:solidFill>
                  <a:srgbClr val="6BDBF8"/>
                </a:solidFill>
                <a:latin typeface="Arial"/>
                <a:ea typeface="Arial"/>
                <a:cs typeface="Arial"/>
              </a:defRPr>
            </a:lvl1pPr>
            <a:lvl2pPr>
              <a:defRPr sz="2250" b="1">
                <a:solidFill>
                  <a:srgbClr val="6BDBF8"/>
                </a:solidFill>
                <a:latin typeface="Arial"/>
                <a:ea typeface="Arial"/>
                <a:cs typeface="Arial"/>
              </a:defRPr>
            </a:lvl2pPr>
            <a:lvl3pPr>
              <a:defRPr sz="2250" b="1">
                <a:solidFill>
                  <a:srgbClr val="6BDBF8"/>
                </a:solidFill>
                <a:latin typeface="Arial"/>
                <a:ea typeface="Arial"/>
                <a:cs typeface="Arial"/>
              </a:defRPr>
            </a:lvl3pPr>
            <a:lvl4pPr>
              <a:defRPr sz="2250" b="1">
                <a:solidFill>
                  <a:srgbClr val="6BDBF8"/>
                </a:solidFill>
                <a:latin typeface="Arial"/>
                <a:ea typeface="Arial"/>
                <a:cs typeface="Arial"/>
              </a:defRPr>
            </a:lvl4pPr>
            <a:lvl5pPr>
              <a:defRPr sz="2250" b="1">
                <a:solidFill>
                  <a:srgbClr val="6BDBF8"/>
                </a:solidFill>
                <a:latin typeface="Arial"/>
                <a:ea typeface="Arial"/>
                <a:cs typeface="Arial"/>
              </a:defRPr>
            </a:lvl5pPr>
            <a:lvl6pPr>
              <a:defRPr sz="2250" b="1">
                <a:solidFill>
                  <a:srgbClr val="6BDBF8"/>
                </a:solidFill>
                <a:latin typeface="Arial"/>
                <a:ea typeface="Arial"/>
                <a:cs typeface="Arial"/>
              </a:defRPr>
            </a:lvl6pPr>
            <a:lvl7pPr>
              <a:defRPr sz="2250" b="1">
                <a:solidFill>
                  <a:srgbClr val="6BDBF8"/>
                </a:solidFill>
                <a:latin typeface="Arial"/>
                <a:ea typeface="Arial"/>
                <a:cs typeface="Arial"/>
              </a:defRPr>
            </a:lvl7pPr>
            <a:lvl8pPr>
              <a:defRPr sz="2250" b="1">
                <a:solidFill>
                  <a:srgbClr val="6BDBF8"/>
                </a:solidFill>
                <a:latin typeface="Arial"/>
                <a:ea typeface="Arial"/>
                <a:cs typeface="Arial"/>
              </a:defRPr>
            </a:lvl8pPr>
            <a:lvl9pPr>
              <a:defRPr sz="2250" b="1">
                <a:solidFill>
                  <a:srgbClr val="6BDBF8"/>
                </a:solidFill>
                <a:latin typeface="Arial"/>
                <a:ea typeface="Arial"/>
                <a:cs typeface="Arial"/>
              </a:defRPr>
            </a:lvl9pPr>
          </a:lstStyle>
          <a:p xmlns:a="http://schemas.openxmlformats.org/drawingml/2006/main">
            <a:pPr>
              <a:defRPr sz="2250" b="1">
                <a:solidFill>
                  <a:srgbClr val="6BDBF8"/>
                </a:solidFill>
                <a:latin typeface="Arial"/>
                <a:ea typeface="Arial"/>
                <a:cs typeface="Arial"/>
              </a:defRPr>
            </a:pPr>
            <a:r>
              <a:rPr sz="2250" b="1">
                <a:solidFill>
                  <a:srgbClr val="6BDBF8"/>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A68DB0B2-5E83-4144-B7E4-489B665F159F}"/>
              </a:ext>
            </a:extLst>
          </p:cNvPr>
          <p:cNvSpPr>
            <a:spLocks xmlns:a="http://schemas.openxmlformats.org/drawingml/2006/main" noGrp="1"/>
          </p:cNvSpPr>
          <p:nvPr/>
        </p:nvSpPr>
        <p:spPr>
          <a:xfrm xmlns:a="http://schemas.openxmlformats.org/drawingml/2006/main">
            <a:off x="1295400" y="2124075"/>
            <a:ext cx="5905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F4F8FC"/>
                </a:solidFill>
                <a:latin typeface="Arial"/>
                <a:ea typeface="Arial"/>
                <a:cs typeface="Arial"/>
              </a:defRPr>
            </a:defPPr>
            <a:lvl1pPr>
              <a:defRPr sz="2175" b="1">
                <a:solidFill>
                  <a:srgbClr val="F4F8FC"/>
                </a:solidFill>
                <a:latin typeface="Arial"/>
                <a:ea typeface="Arial"/>
                <a:cs typeface="Arial"/>
              </a:defRPr>
            </a:lvl1pPr>
            <a:lvl2pPr>
              <a:defRPr sz="2175" b="1">
                <a:solidFill>
                  <a:srgbClr val="F4F8FC"/>
                </a:solidFill>
                <a:latin typeface="Arial"/>
                <a:ea typeface="Arial"/>
                <a:cs typeface="Arial"/>
              </a:defRPr>
            </a:lvl2pPr>
            <a:lvl3pPr>
              <a:defRPr sz="2175" b="1">
                <a:solidFill>
                  <a:srgbClr val="F4F8FC"/>
                </a:solidFill>
                <a:latin typeface="Arial"/>
                <a:ea typeface="Arial"/>
                <a:cs typeface="Arial"/>
              </a:defRPr>
            </a:lvl3pPr>
            <a:lvl4pPr>
              <a:defRPr sz="2175" b="1">
                <a:solidFill>
                  <a:srgbClr val="F4F8FC"/>
                </a:solidFill>
                <a:latin typeface="Arial"/>
                <a:ea typeface="Arial"/>
                <a:cs typeface="Arial"/>
              </a:defRPr>
            </a:lvl4pPr>
            <a:lvl5pPr>
              <a:defRPr sz="2175" b="1">
                <a:solidFill>
                  <a:srgbClr val="F4F8FC"/>
                </a:solidFill>
                <a:latin typeface="Arial"/>
                <a:ea typeface="Arial"/>
                <a:cs typeface="Arial"/>
              </a:defRPr>
            </a:lvl5pPr>
            <a:lvl6pPr>
              <a:defRPr sz="2175" b="1">
                <a:solidFill>
                  <a:srgbClr val="F4F8FC"/>
                </a:solidFill>
                <a:latin typeface="Arial"/>
                <a:ea typeface="Arial"/>
                <a:cs typeface="Arial"/>
              </a:defRPr>
            </a:lvl6pPr>
            <a:lvl7pPr>
              <a:defRPr sz="2175" b="1">
                <a:solidFill>
                  <a:srgbClr val="F4F8FC"/>
                </a:solidFill>
                <a:latin typeface="Arial"/>
                <a:ea typeface="Arial"/>
                <a:cs typeface="Arial"/>
              </a:defRPr>
            </a:lvl7pPr>
            <a:lvl8pPr>
              <a:defRPr sz="2175" b="1">
                <a:solidFill>
                  <a:srgbClr val="F4F8FC"/>
                </a:solidFill>
                <a:latin typeface="Arial"/>
                <a:ea typeface="Arial"/>
                <a:cs typeface="Arial"/>
              </a:defRPr>
            </a:lvl8pPr>
            <a:lvl9pPr>
              <a:defRPr sz="2175" b="1">
                <a:solidFill>
                  <a:srgbClr val="F4F8FC"/>
                </a:solidFill>
                <a:latin typeface="Arial"/>
                <a:ea typeface="Arial"/>
                <a:cs typeface="Arial"/>
              </a:defRPr>
            </a:lvl9pPr>
          </a:lstStyle>
          <a:p xmlns:a="http://schemas.openxmlformats.org/drawingml/2006/main">
            <a:pPr>
              <a:defRPr sz="2175" b="1">
                <a:solidFill>
                  <a:srgbClr val="F4F8FC"/>
                </a:solidFill>
                <a:latin typeface="Arial"/>
                <a:ea typeface="Arial"/>
                <a:cs typeface="Arial"/>
              </a:defRPr>
            </a:pPr>
            <a:r>
              <a:rPr sz="2175" b="1">
                <a:solidFill>
                  <a:srgbClr val="F4F8FC"/>
                </a:solidFill>
                <a:latin typeface="Arial"/>
                <a:ea typeface="Arial"/>
                <a:cs typeface="Arial"/>
              </a:rPr>
              <a:t>Mittelstand</a:t>
            </a:r>
          </a:p>
        </p:txBody>
      </p:sp>
      <p:sp>
        <p:nvSpPr>
          <p:cNvPr id="6" name="">
            <a:extLst xmlns:a="http://schemas.openxmlformats.org/drawingml/2006/main">
              <a:ext uri="{FF2B5EF4-FFF2-40B4-BE49-F238E27FC236}">
                <a16:creationId xmlns:a16="http://schemas.microsoft.com/office/drawing/2014/main" id="{23317C34-BFB6-44C2-BF7E-2B0A87E5E6D8}"/>
              </a:ext>
            </a:extLst>
          </p:cNvPr>
          <p:cNvSpPr>
            <a:spLocks xmlns:a="http://schemas.openxmlformats.org/drawingml/2006/main" noGrp="1"/>
          </p:cNvSpPr>
          <p:nvPr/>
        </p:nvSpPr>
        <p:spPr>
          <a:xfrm xmlns:a="http://schemas.openxmlformats.org/drawingml/2006/main">
            <a:off x="1295400" y="2552700"/>
            <a:ext cx="59055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B5C7D5"/>
                </a:solidFill>
                <a:latin typeface="Arial"/>
                <a:ea typeface="Arial"/>
                <a:cs typeface="Arial"/>
              </a:defRPr>
            </a:defPPr>
            <a:lvl1pPr>
              <a:defRPr sz="1800" b="0">
                <a:solidFill>
                  <a:srgbClr val="B5C7D5"/>
                </a:solidFill>
                <a:latin typeface="Arial"/>
                <a:ea typeface="Arial"/>
                <a:cs typeface="Arial"/>
              </a:defRPr>
            </a:lvl1pPr>
            <a:lvl2pPr>
              <a:defRPr sz="1800" b="0">
                <a:solidFill>
                  <a:srgbClr val="B5C7D5"/>
                </a:solidFill>
                <a:latin typeface="Arial"/>
                <a:ea typeface="Arial"/>
                <a:cs typeface="Arial"/>
              </a:defRPr>
            </a:lvl2pPr>
            <a:lvl3pPr>
              <a:defRPr sz="1800" b="0">
                <a:solidFill>
                  <a:srgbClr val="B5C7D5"/>
                </a:solidFill>
                <a:latin typeface="Arial"/>
                <a:ea typeface="Arial"/>
                <a:cs typeface="Arial"/>
              </a:defRPr>
            </a:lvl3pPr>
            <a:lvl4pPr>
              <a:defRPr sz="1800" b="0">
                <a:solidFill>
                  <a:srgbClr val="B5C7D5"/>
                </a:solidFill>
                <a:latin typeface="Arial"/>
                <a:ea typeface="Arial"/>
                <a:cs typeface="Arial"/>
              </a:defRPr>
            </a:lvl4pPr>
            <a:lvl5pPr>
              <a:defRPr sz="1800" b="0">
                <a:solidFill>
                  <a:srgbClr val="B5C7D5"/>
                </a:solidFill>
                <a:latin typeface="Arial"/>
                <a:ea typeface="Arial"/>
                <a:cs typeface="Arial"/>
              </a:defRPr>
            </a:lvl5pPr>
            <a:lvl6pPr>
              <a:defRPr sz="1800" b="0">
                <a:solidFill>
                  <a:srgbClr val="B5C7D5"/>
                </a:solidFill>
                <a:latin typeface="Arial"/>
                <a:ea typeface="Arial"/>
                <a:cs typeface="Arial"/>
              </a:defRPr>
            </a:lvl6pPr>
            <a:lvl7pPr>
              <a:defRPr sz="1800" b="0">
                <a:solidFill>
                  <a:srgbClr val="B5C7D5"/>
                </a:solidFill>
                <a:latin typeface="Arial"/>
                <a:ea typeface="Arial"/>
                <a:cs typeface="Arial"/>
              </a:defRPr>
            </a:lvl7pPr>
            <a:lvl8pPr>
              <a:defRPr sz="1800" b="0">
                <a:solidFill>
                  <a:srgbClr val="B5C7D5"/>
                </a:solidFill>
                <a:latin typeface="Arial"/>
                <a:ea typeface="Arial"/>
                <a:cs typeface="Arial"/>
              </a:defRPr>
            </a:lvl8pPr>
            <a:lvl9pPr>
              <a:defRPr sz="1800" b="0">
                <a:solidFill>
                  <a:srgbClr val="B5C7D5"/>
                </a:solidFill>
                <a:latin typeface="Arial"/>
                <a:ea typeface="Arial"/>
                <a:cs typeface="Arial"/>
              </a:defRPr>
            </a:lvl9pPr>
          </a:lstStyle>
          <a:p xmlns:a="http://schemas.openxmlformats.org/drawingml/2006/main">
            <a:pPr>
              <a:defRPr sz="1800" b="0">
                <a:solidFill>
                  <a:srgbClr val="B5C7D5"/>
                </a:solidFill>
                <a:latin typeface="Arial"/>
                <a:ea typeface="Arial"/>
                <a:cs typeface="Arial"/>
              </a:defRPr>
            </a:pPr>
            <a:r>
              <a:rPr sz="1800" b="0">
                <a:solidFill>
                  <a:srgbClr val="B5C7D5"/>
                </a:solidFill>
                <a:latin typeface="Arial"/>
                <a:ea typeface="Arial"/>
                <a:cs typeface="Arial"/>
              </a:rPr>
              <a:t>Geschäftsführung und IT-Leitung vor</a:t>
            </a:r>
          </a:p>
          <a:p xmlns:a="http://schemas.openxmlformats.org/drawingml/2006/main">
            <a:pPr>
              <a:defRPr sz="1800" b="0">
                <a:solidFill>
                  <a:srgbClr val="B5C7D5"/>
                </a:solidFill>
                <a:latin typeface="Arial"/>
                <a:ea typeface="Arial"/>
                <a:cs typeface="Arial"/>
              </a:defRPr>
            </a:pPr>
            <a:r>
              <a:rPr sz="1800" b="0">
                <a:solidFill>
                  <a:srgbClr val="B5C7D5"/>
                </a:solidFill>
                <a:latin typeface="Arial"/>
                <a:ea typeface="Arial"/>
                <a:cs typeface="Arial"/>
              </a:rPr>
              <a:t>wichtigen Investitionsentscheidungen.</a:t>
            </a:r>
          </a:p>
        </p:txBody>
      </p:sp>
      <p:sp>
        <p:nvSpPr>
          <p:cNvPr id="7" name="">
            <a:extLst xmlns:a="http://schemas.openxmlformats.org/drawingml/2006/main">
              <a:ext uri="{FF2B5EF4-FFF2-40B4-BE49-F238E27FC236}">
                <a16:creationId xmlns:a16="http://schemas.microsoft.com/office/drawing/2014/main" id="{79FE724B-17AF-4C55-B7B4-988E75199584}"/>
              </a:ext>
            </a:extLst>
          </p:cNvPr>
          <p:cNvSpPr>
            <a:spLocks xmlns:a="http://schemas.openxmlformats.org/drawingml/2006/main" noGrp="1"/>
          </p:cNvSpPr>
          <p:nvPr/>
        </p:nvSpPr>
        <p:spPr>
          <a:xfrm xmlns:a="http://schemas.openxmlformats.org/drawingml/2006/main">
            <a:off x="609600" y="3476625"/>
            <a:ext cx="523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6BDBF8"/>
                </a:solidFill>
                <a:latin typeface="Arial"/>
                <a:ea typeface="Arial"/>
                <a:cs typeface="Arial"/>
              </a:defRPr>
            </a:defPPr>
            <a:lvl1pPr>
              <a:defRPr sz="2250" b="1">
                <a:solidFill>
                  <a:srgbClr val="6BDBF8"/>
                </a:solidFill>
                <a:latin typeface="Arial"/>
                <a:ea typeface="Arial"/>
                <a:cs typeface="Arial"/>
              </a:defRPr>
            </a:lvl1pPr>
            <a:lvl2pPr>
              <a:defRPr sz="2250" b="1">
                <a:solidFill>
                  <a:srgbClr val="6BDBF8"/>
                </a:solidFill>
                <a:latin typeface="Arial"/>
                <a:ea typeface="Arial"/>
                <a:cs typeface="Arial"/>
              </a:defRPr>
            </a:lvl2pPr>
            <a:lvl3pPr>
              <a:defRPr sz="2250" b="1">
                <a:solidFill>
                  <a:srgbClr val="6BDBF8"/>
                </a:solidFill>
                <a:latin typeface="Arial"/>
                <a:ea typeface="Arial"/>
                <a:cs typeface="Arial"/>
              </a:defRPr>
            </a:lvl3pPr>
            <a:lvl4pPr>
              <a:defRPr sz="2250" b="1">
                <a:solidFill>
                  <a:srgbClr val="6BDBF8"/>
                </a:solidFill>
                <a:latin typeface="Arial"/>
                <a:ea typeface="Arial"/>
                <a:cs typeface="Arial"/>
              </a:defRPr>
            </a:lvl4pPr>
            <a:lvl5pPr>
              <a:defRPr sz="2250" b="1">
                <a:solidFill>
                  <a:srgbClr val="6BDBF8"/>
                </a:solidFill>
                <a:latin typeface="Arial"/>
                <a:ea typeface="Arial"/>
                <a:cs typeface="Arial"/>
              </a:defRPr>
            </a:lvl5pPr>
            <a:lvl6pPr>
              <a:defRPr sz="2250" b="1">
                <a:solidFill>
                  <a:srgbClr val="6BDBF8"/>
                </a:solidFill>
                <a:latin typeface="Arial"/>
                <a:ea typeface="Arial"/>
                <a:cs typeface="Arial"/>
              </a:defRPr>
            </a:lvl6pPr>
            <a:lvl7pPr>
              <a:defRPr sz="2250" b="1">
                <a:solidFill>
                  <a:srgbClr val="6BDBF8"/>
                </a:solidFill>
                <a:latin typeface="Arial"/>
                <a:ea typeface="Arial"/>
                <a:cs typeface="Arial"/>
              </a:defRPr>
            </a:lvl7pPr>
            <a:lvl8pPr>
              <a:defRPr sz="2250" b="1">
                <a:solidFill>
                  <a:srgbClr val="6BDBF8"/>
                </a:solidFill>
                <a:latin typeface="Arial"/>
                <a:ea typeface="Arial"/>
                <a:cs typeface="Arial"/>
              </a:defRPr>
            </a:lvl8pPr>
            <a:lvl9pPr>
              <a:defRPr sz="2250" b="1">
                <a:solidFill>
                  <a:srgbClr val="6BDBF8"/>
                </a:solidFill>
                <a:latin typeface="Arial"/>
                <a:ea typeface="Arial"/>
                <a:cs typeface="Arial"/>
              </a:defRPr>
            </a:lvl9pPr>
          </a:lstStyle>
          <a:p xmlns:a="http://schemas.openxmlformats.org/drawingml/2006/main">
            <a:pPr>
              <a:defRPr sz="2250" b="1">
                <a:solidFill>
                  <a:srgbClr val="6BDBF8"/>
                </a:solidFill>
                <a:latin typeface="Arial"/>
                <a:ea typeface="Arial"/>
                <a:cs typeface="Arial"/>
              </a:defRPr>
            </a:pPr>
            <a:r>
              <a:rPr sz="2250" b="1">
                <a:solidFill>
                  <a:srgbClr val="6BDBF8"/>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CB8EDB0D-95E4-4708-8B31-E4487EE9B3C7}"/>
              </a:ext>
            </a:extLst>
          </p:cNvPr>
          <p:cNvSpPr>
            <a:spLocks xmlns:a="http://schemas.openxmlformats.org/drawingml/2006/main" noGrp="1"/>
          </p:cNvSpPr>
          <p:nvPr/>
        </p:nvSpPr>
        <p:spPr>
          <a:xfrm xmlns:a="http://schemas.openxmlformats.org/drawingml/2006/main">
            <a:off x="1295400" y="3476625"/>
            <a:ext cx="5905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F4F8FC"/>
                </a:solidFill>
                <a:latin typeface="Arial"/>
                <a:ea typeface="Arial"/>
                <a:cs typeface="Arial"/>
              </a:defRPr>
            </a:defPPr>
            <a:lvl1pPr>
              <a:defRPr sz="2175" b="1">
                <a:solidFill>
                  <a:srgbClr val="F4F8FC"/>
                </a:solidFill>
                <a:latin typeface="Arial"/>
                <a:ea typeface="Arial"/>
                <a:cs typeface="Arial"/>
              </a:defRPr>
            </a:lvl1pPr>
            <a:lvl2pPr>
              <a:defRPr sz="2175" b="1">
                <a:solidFill>
                  <a:srgbClr val="F4F8FC"/>
                </a:solidFill>
                <a:latin typeface="Arial"/>
                <a:ea typeface="Arial"/>
                <a:cs typeface="Arial"/>
              </a:defRPr>
            </a:lvl2pPr>
            <a:lvl3pPr>
              <a:defRPr sz="2175" b="1">
                <a:solidFill>
                  <a:srgbClr val="F4F8FC"/>
                </a:solidFill>
                <a:latin typeface="Arial"/>
                <a:ea typeface="Arial"/>
                <a:cs typeface="Arial"/>
              </a:defRPr>
            </a:lvl3pPr>
            <a:lvl4pPr>
              <a:defRPr sz="2175" b="1">
                <a:solidFill>
                  <a:srgbClr val="F4F8FC"/>
                </a:solidFill>
                <a:latin typeface="Arial"/>
                <a:ea typeface="Arial"/>
                <a:cs typeface="Arial"/>
              </a:defRPr>
            </a:lvl4pPr>
            <a:lvl5pPr>
              <a:defRPr sz="2175" b="1">
                <a:solidFill>
                  <a:srgbClr val="F4F8FC"/>
                </a:solidFill>
                <a:latin typeface="Arial"/>
                <a:ea typeface="Arial"/>
                <a:cs typeface="Arial"/>
              </a:defRPr>
            </a:lvl5pPr>
            <a:lvl6pPr>
              <a:defRPr sz="2175" b="1">
                <a:solidFill>
                  <a:srgbClr val="F4F8FC"/>
                </a:solidFill>
                <a:latin typeface="Arial"/>
                <a:ea typeface="Arial"/>
                <a:cs typeface="Arial"/>
              </a:defRPr>
            </a:lvl6pPr>
            <a:lvl7pPr>
              <a:defRPr sz="2175" b="1">
                <a:solidFill>
                  <a:srgbClr val="F4F8FC"/>
                </a:solidFill>
                <a:latin typeface="Arial"/>
                <a:ea typeface="Arial"/>
                <a:cs typeface="Arial"/>
              </a:defRPr>
            </a:lvl7pPr>
            <a:lvl8pPr>
              <a:defRPr sz="2175" b="1">
                <a:solidFill>
                  <a:srgbClr val="F4F8FC"/>
                </a:solidFill>
                <a:latin typeface="Arial"/>
                <a:ea typeface="Arial"/>
                <a:cs typeface="Arial"/>
              </a:defRPr>
            </a:lvl8pPr>
            <a:lvl9pPr>
              <a:defRPr sz="2175" b="1">
                <a:solidFill>
                  <a:srgbClr val="F4F8FC"/>
                </a:solidFill>
                <a:latin typeface="Arial"/>
                <a:ea typeface="Arial"/>
                <a:cs typeface="Arial"/>
              </a:defRPr>
            </a:lvl9pPr>
          </a:lstStyle>
          <a:p xmlns:a="http://schemas.openxmlformats.org/drawingml/2006/main">
            <a:pPr>
              <a:defRPr sz="2175" b="1">
                <a:solidFill>
                  <a:srgbClr val="F4F8FC"/>
                </a:solidFill>
                <a:latin typeface="Arial"/>
                <a:ea typeface="Arial"/>
                <a:cs typeface="Arial"/>
              </a:defRPr>
            </a:pPr>
            <a:r>
              <a:rPr sz="2175" b="1">
                <a:solidFill>
                  <a:srgbClr val="F4F8FC"/>
                </a:solidFill>
                <a:latin typeface="Arial"/>
                <a:ea typeface="Arial"/>
                <a:cs typeface="Arial"/>
              </a:rPr>
              <a:t>Komplexe Programme</a:t>
            </a:r>
          </a:p>
        </p:txBody>
      </p:sp>
      <p:sp>
        <p:nvSpPr>
          <p:cNvPr id="9" name="">
            <a:extLst xmlns:a="http://schemas.openxmlformats.org/drawingml/2006/main">
              <a:ext uri="{FF2B5EF4-FFF2-40B4-BE49-F238E27FC236}">
                <a16:creationId xmlns:a16="http://schemas.microsoft.com/office/drawing/2014/main" id="{7A17A36D-536A-4467-BA00-69F5CCB246C1}"/>
              </a:ext>
            </a:extLst>
          </p:cNvPr>
          <p:cNvSpPr>
            <a:spLocks xmlns:a="http://schemas.openxmlformats.org/drawingml/2006/main" noGrp="1"/>
          </p:cNvSpPr>
          <p:nvPr/>
        </p:nvSpPr>
        <p:spPr>
          <a:xfrm xmlns:a="http://schemas.openxmlformats.org/drawingml/2006/main">
            <a:off x="1295400" y="3905250"/>
            <a:ext cx="59055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B5C7D5"/>
                </a:solidFill>
                <a:latin typeface="Arial"/>
                <a:ea typeface="Arial"/>
                <a:cs typeface="Arial"/>
              </a:defRPr>
            </a:defPPr>
            <a:lvl1pPr>
              <a:defRPr sz="1800" b="0">
                <a:solidFill>
                  <a:srgbClr val="B5C7D5"/>
                </a:solidFill>
                <a:latin typeface="Arial"/>
                <a:ea typeface="Arial"/>
                <a:cs typeface="Arial"/>
              </a:defRPr>
            </a:lvl1pPr>
            <a:lvl2pPr>
              <a:defRPr sz="1800" b="0">
                <a:solidFill>
                  <a:srgbClr val="B5C7D5"/>
                </a:solidFill>
                <a:latin typeface="Arial"/>
                <a:ea typeface="Arial"/>
                <a:cs typeface="Arial"/>
              </a:defRPr>
            </a:lvl2pPr>
            <a:lvl3pPr>
              <a:defRPr sz="1800" b="0">
                <a:solidFill>
                  <a:srgbClr val="B5C7D5"/>
                </a:solidFill>
                <a:latin typeface="Arial"/>
                <a:ea typeface="Arial"/>
                <a:cs typeface="Arial"/>
              </a:defRPr>
            </a:lvl3pPr>
            <a:lvl4pPr>
              <a:defRPr sz="1800" b="0">
                <a:solidFill>
                  <a:srgbClr val="B5C7D5"/>
                </a:solidFill>
                <a:latin typeface="Arial"/>
                <a:ea typeface="Arial"/>
                <a:cs typeface="Arial"/>
              </a:defRPr>
            </a:lvl4pPr>
            <a:lvl5pPr>
              <a:defRPr sz="1800" b="0">
                <a:solidFill>
                  <a:srgbClr val="B5C7D5"/>
                </a:solidFill>
                <a:latin typeface="Arial"/>
                <a:ea typeface="Arial"/>
                <a:cs typeface="Arial"/>
              </a:defRPr>
            </a:lvl5pPr>
            <a:lvl6pPr>
              <a:defRPr sz="1800" b="0">
                <a:solidFill>
                  <a:srgbClr val="B5C7D5"/>
                </a:solidFill>
                <a:latin typeface="Arial"/>
                <a:ea typeface="Arial"/>
                <a:cs typeface="Arial"/>
              </a:defRPr>
            </a:lvl6pPr>
            <a:lvl7pPr>
              <a:defRPr sz="1800" b="0">
                <a:solidFill>
                  <a:srgbClr val="B5C7D5"/>
                </a:solidFill>
                <a:latin typeface="Arial"/>
                <a:ea typeface="Arial"/>
                <a:cs typeface="Arial"/>
              </a:defRPr>
            </a:lvl7pPr>
            <a:lvl8pPr>
              <a:defRPr sz="1800" b="0">
                <a:solidFill>
                  <a:srgbClr val="B5C7D5"/>
                </a:solidFill>
                <a:latin typeface="Arial"/>
                <a:ea typeface="Arial"/>
                <a:cs typeface="Arial"/>
              </a:defRPr>
            </a:lvl8pPr>
            <a:lvl9pPr>
              <a:defRPr sz="1800" b="0">
                <a:solidFill>
                  <a:srgbClr val="B5C7D5"/>
                </a:solidFill>
                <a:latin typeface="Arial"/>
                <a:ea typeface="Arial"/>
                <a:cs typeface="Arial"/>
              </a:defRPr>
            </a:lvl9pPr>
          </a:lstStyle>
          <a:p xmlns:a="http://schemas.openxmlformats.org/drawingml/2006/main">
            <a:pPr>
              <a:defRPr sz="1800" b="0">
                <a:solidFill>
                  <a:srgbClr val="B5C7D5"/>
                </a:solidFill>
                <a:latin typeface="Arial"/>
                <a:ea typeface="Arial"/>
                <a:cs typeface="Arial"/>
              </a:defRPr>
            </a:pPr>
            <a:r>
              <a:rPr sz="1800" b="0">
                <a:solidFill>
                  <a:srgbClr val="B5C7D5"/>
                </a:solidFill>
                <a:latin typeface="Arial"/>
                <a:ea typeface="Arial"/>
                <a:cs typeface="Arial"/>
              </a:rPr>
              <a:t>Sponsoren und PMOs mit mehreren</a:t>
            </a:r>
          </a:p>
          <a:p xmlns:a="http://schemas.openxmlformats.org/drawingml/2006/main">
            <a:pPr>
              <a:defRPr sz="1800" b="0">
                <a:solidFill>
                  <a:srgbClr val="B5C7D5"/>
                </a:solidFill>
                <a:latin typeface="Arial"/>
                <a:ea typeface="Arial"/>
                <a:cs typeface="Arial"/>
              </a:defRPr>
            </a:pPr>
            <a:r>
              <a:rPr sz="1800" b="0">
                <a:solidFill>
                  <a:srgbClr val="B5C7D5"/>
                </a:solidFill>
                <a:latin typeface="Arial"/>
                <a:ea typeface="Arial"/>
                <a:cs typeface="Arial"/>
              </a:rPr>
              <a:t>Teams, Dienstleistern und Abhängigkeiten.</a:t>
            </a:r>
          </a:p>
        </p:txBody>
      </p:sp>
      <p:sp>
        <p:nvSpPr>
          <p:cNvPr id="10" name="">
            <a:extLst xmlns:a="http://schemas.openxmlformats.org/drawingml/2006/main">
              <a:ext uri="{FF2B5EF4-FFF2-40B4-BE49-F238E27FC236}">
                <a16:creationId xmlns:a16="http://schemas.microsoft.com/office/drawing/2014/main" id="{0F6F9D82-5C8F-427B-AFC1-45806650D424}"/>
              </a:ext>
            </a:extLst>
          </p:cNvPr>
          <p:cNvSpPr>
            <a:spLocks xmlns:a="http://schemas.openxmlformats.org/drawingml/2006/main" noGrp="1"/>
          </p:cNvSpPr>
          <p:nvPr/>
        </p:nvSpPr>
        <p:spPr>
          <a:xfrm xmlns:a="http://schemas.openxmlformats.org/drawingml/2006/main">
            <a:off x="609600" y="5095875"/>
            <a:ext cx="6381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6BDBF8"/>
                </a:solidFill>
                <a:latin typeface="Arial"/>
                <a:ea typeface="Arial"/>
                <a:cs typeface="Arial"/>
              </a:defRPr>
            </a:defPPr>
            <a:lvl1pPr>
              <a:defRPr sz="2025" b="0">
                <a:solidFill>
                  <a:srgbClr val="6BDBF8"/>
                </a:solidFill>
                <a:latin typeface="Arial"/>
                <a:ea typeface="Arial"/>
                <a:cs typeface="Arial"/>
              </a:defRPr>
            </a:lvl1pPr>
            <a:lvl2pPr>
              <a:defRPr sz="2025" b="0">
                <a:solidFill>
                  <a:srgbClr val="6BDBF8"/>
                </a:solidFill>
                <a:latin typeface="Arial"/>
                <a:ea typeface="Arial"/>
                <a:cs typeface="Arial"/>
              </a:defRPr>
            </a:lvl2pPr>
            <a:lvl3pPr>
              <a:defRPr sz="2025" b="0">
                <a:solidFill>
                  <a:srgbClr val="6BDBF8"/>
                </a:solidFill>
                <a:latin typeface="Arial"/>
                <a:ea typeface="Arial"/>
                <a:cs typeface="Arial"/>
              </a:defRPr>
            </a:lvl3pPr>
            <a:lvl4pPr>
              <a:defRPr sz="2025" b="0">
                <a:solidFill>
                  <a:srgbClr val="6BDBF8"/>
                </a:solidFill>
                <a:latin typeface="Arial"/>
                <a:ea typeface="Arial"/>
                <a:cs typeface="Arial"/>
              </a:defRPr>
            </a:lvl4pPr>
            <a:lvl5pPr>
              <a:defRPr sz="2025" b="0">
                <a:solidFill>
                  <a:srgbClr val="6BDBF8"/>
                </a:solidFill>
                <a:latin typeface="Arial"/>
                <a:ea typeface="Arial"/>
                <a:cs typeface="Arial"/>
              </a:defRPr>
            </a:lvl5pPr>
            <a:lvl6pPr>
              <a:defRPr sz="2025" b="0">
                <a:solidFill>
                  <a:srgbClr val="6BDBF8"/>
                </a:solidFill>
                <a:latin typeface="Arial"/>
                <a:ea typeface="Arial"/>
                <a:cs typeface="Arial"/>
              </a:defRPr>
            </a:lvl6pPr>
            <a:lvl7pPr>
              <a:defRPr sz="2025" b="0">
                <a:solidFill>
                  <a:srgbClr val="6BDBF8"/>
                </a:solidFill>
                <a:latin typeface="Arial"/>
                <a:ea typeface="Arial"/>
                <a:cs typeface="Arial"/>
              </a:defRPr>
            </a:lvl7pPr>
            <a:lvl8pPr>
              <a:defRPr sz="2025" b="0">
                <a:solidFill>
                  <a:srgbClr val="6BDBF8"/>
                </a:solidFill>
                <a:latin typeface="Arial"/>
                <a:ea typeface="Arial"/>
                <a:cs typeface="Arial"/>
              </a:defRPr>
            </a:lvl8pPr>
            <a:lvl9pPr>
              <a:defRPr sz="2025" b="0">
                <a:solidFill>
                  <a:srgbClr val="6BDBF8"/>
                </a:solidFill>
                <a:latin typeface="Arial"/>
                <a:ea typeface="Arial"/>
                <a:cs typeface="Arial"/>
              </a:defRPr>
            </a:lvl9pPr>
          </a:lstStyle>
          <a:p xmlns:a="http://schemas.openxmlformats.org/drawingml/2006/main">
            <a:pPr>
              <a:defRPr sz="2025" b="0">
                <a:solidFill>
                  <a:srgbClr val="6BDBF8"/>
                </a:solidFill>
                <a:latin typeface="Arial"/>
                <a:ea typeface="Arial"/>
                <a:cs typeface="Arial"/>
              </a:defRPr>
            </a:pPr>
            <a:r>
              <a:rPr sz="2025" b="0">
                <a:solidFill>
                  <a:srgbClr val="6BDBF8"/>
                </a:solidFill>
                <a:latin typeface="Arial"/>
                <a:ea typeface="Arial"/>
                <a:cs typeface="Arial"/>
              </a:rPr>
              <a:t>Typische Anlässe: Rechenzentrum, Cloud,</a:t>
            </a:r>
          </a:p>
          <a:p xmlns:a="http://schemas.openxmlformats.org/drawingml/2006/main">
            <a:pPr>
              <a:defRPr sz="2025" b="0">
                <a:solidFill>
                  <a:srgbClr val="6BDBF8"/>
                </a:solidFill>
                <a:latin typeface="Arial"/>
                <a:ea typeface="Arial"/>
                <a:cs typeface="Arial"/>
              </a:defRPr>
            </a:pPr>
            <a:r>
              <a:rPr sz="2025" b="0">
                <a:solidFill>
                  <a:srgbClr val="6BDBF8"/>
                </a:solidFill>
                <a:latin typeface="Arial"/>
                <a:ea typeface="Arial"/>
                <a:cs typeface="Arial"/>
              </a:rPr>
              <a:t>ERP, Microsoft 365 und IT-Sicherheit.</a:t>
            </a:r>
          </a:p>
        </p:txBody>
      </p:sp>
    </p:spTree>
    <p:extLst>
      <p:ext uri="{BB962C8B-B14F-4D97-AF65-F5344CB8AC3E}">
        <p14:creationId xmlns:p14="http://schemas.microsoft.com/office/powerpoint/2010/main" val="1787335562"/>
      </p:ext>
    </p:extLst>
  </p:cSld>
</p:sld>
</file>

<file path=ppt/slides/slide6.xml><?xml version="1.0" encoding="utf-8"?>
<p:sld xmlns:p="http://schemas.openxmlformats.org/presentationml/2006/main">
  <p:cSld>
    <p:bg>
      <p:bgPr>
        <a:solidFill xmlns:a="http://schemas.openxmlformats.org/drawingml/2006/main">
          <a:srgbClr val="041322"/>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E34302EF-8314-49C9-960E-F5F2C45C42A5}"/>
              </a:ext>
            </a:extLst>
          </p:cNvPr>
          <p:cNvSpPr>
            <a:spLocks xmlns:a="http://schemas.openxmlformats.org/drawingml/2006/main" noGrp="1"/>
          </p:cNvSpPr>
          <p:nvPr/>
        </p:nvSpPr>
        <p:spPr>
          <a:xfrm xmlns:a="http://schemas.openxmlformats.org/drawingml/2006/main">
            <a:off x="11201400" y="626745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B5C7D5"/>
                </a:solidFill>
                <a:latin typeface="Arial"/>
                <a:ea typeface="Arial"/>
                <a:cs typeface="Arial"/>
              </a:defRPr>
            </a:defPPr>
            <a:lvl1pPr>
              <a:defRPr sz="1125" b="0">
                <a:solidFill>
                  <a:srgbClr val="B5C7D5"/>
                </a:solidFill>
                <a:latin typeface="Arial"/>
                <a:ea typeface="Arial"/>
                <a:cs typeface="Arial"/>
              </a:defRPr>
            </a:lvl1pPr>
            <a:lvl2pPr>
              <a:defRPr sz="1125" b="0">
                <a:solidFill>
                  <a:srgbClr val="B5C7D5"/>
                </a:solidFill>
                <a:latin typeface="Arial"/>
                <a:ea typeface="Arial"/>
                <a:cs typeface="Arial"/>
              </a:defRPr>
            </a:lvl2pPr>
            <a:lvl3pPr>
              <a:defRPr sz="1125" b="0">
                <a:solidFill>
                  <a:srgbClr val="B5C7D5"/>
                </a:solidFill>
                <a:latin typeface="Arial"/>
                <a:ea typeface="Arial"/>
                <a:cs typeface="Arial"/>
              </a:defRPr>
            </a:lvl3pPr>
            <a:lvl4pPr>
              <a:defRPr sz="1125" b="0">
                <a:solidFill>
                  <a:srgbClr val="B5C7D5"/>
                </a:solidFill>
                <a:latin typeface="Arial"/>
                <a:ea typeface="Arial"/>
                <a:cs typeface="Arial"/>
              </a:defRPr>
            </a:lvl4pPr>
            <a:lvl5pPr>
              <a:defRPr sz="1125" b="0">
                <a:solidFill>
                  <a:srgbClr val="B5C7D5"/>
                </a:solidFill>
                <a:latin typeface="Arial"/>
                <a:ea typeface="Arial"/>
                <a:cs typeface="Arial"/>
              </a:defRPr>
            </a:lvl5pPr>
            <a:lvl6pPr>
              <a:defRPr sz="1125" b="0">
                <a:solidFill>
                  <a:srgbClr val="B5C7D5"/>
                </a:solidFill>
                <a:latin typeface="Arial"/>
                <a:ea typeface="Arial"/>
                <a:cs typeface="Arial"/>
              </a:defRPr>
            </a:lvl6pPr>
            <a:lvl7pPr>
              <a:defRPr sz="1125" b="0">
                <a:solidFill>
                  <a:srgbClr val="B5C7D5"/>
                </a:solidFill>
                <a:latin typeface="Arial"/>
                <a:ea typeface="Arial"/>
                <a:cs typeface="Arial"/>
              </a:defRPr>
            </a:lvl7pPr>
            <a:lvl8pPr>
              <a:defRPr sz="1125" b="0">
                <a:solidFill>
                  <a:srgbClr val="B5C7D5"/>
                </a:solidFill>
                <a:latin typeface="Arial"/>
                <a:ea typeface="Arial"/>
                <a:cs typeface="Arial"/>
              </a:defRPr>
            </a:lvl8pPr>
            <a:lvl9pPr>
              <a:defRPr sz="1125" b="0">
                <a:solidFill>
                  <a:srgbClr val="B5C7D5"/>
                </a:solidFill>
                <a:latin typeface="Arial"/>
                <a:ea typeface="Arial"/>
                <a:cs typeface="Arial"/>
              </a:defRPr>
            </a:lvl9pPr>
          </a:lstStyle>
          <a:p xmlns:a="http://schemas.openxmlformats.org/drawingml/2006/main">
            <a:pPr>
              <a:defRPr sz="1125" b="0">
                <a:solidFill>
                  <a:srgbClr val="B5C7D5"/>
                </a:solidFill>
                <a:latin typeface="Arial"/>
                <a:ea typeface="Arial"/>
                <a:cs typeface="Arial"/>
              </a:defRPr>
            </a:pPr>
            <a:r>
              <a:rPr sz="1125" b="0">
                <a:solidFill>
                  <a:srgbClr val="B5C7D5"/>
                </a:solidFill>
                <a:latin typeface="Arial"/>
                <a:ea typeface="Arial"/>
                <a:cs typeface="Arial"/>
              </a:rPr>
              <a:t>06</a:t>
            </a:r>
          </a:p>
        </p:txBody>
      </p:sp>
      <p:sp>
        <p:nvSpPr>
          <p:cNvPr id="2" name="">
            <a:extLst xmlns:a="http://schemas.openxmlformats.org/drawingml/2006/main">
              <a:ext uri="{FF2B5EF4-FFF2-40B4-BE49-F238E27FC236}">
                <a16:creationId xmlns:a16="http://schemas.microsoft.com/office/drawing/2014/main" id="{E2FDFDD6-F612-4873-9BCB-9572E657BAF8}"/>
              </a:ext>
            </a:extLst>
          </p:cNvPr>
          <p:cNvSpPr>
            <a:spLocks xmlns:a="http://schemas.openxmlformats.org/drawingml/2006/main" noGrp="1"/>
          </p:cNvSpPr>
          <p:nvPr/>
        </p:nvSpPr>
        <p:spPr>
          <a:xfrm xmlns:a="http://schemas.openxmlformats.org/drawingml/2006/main">
            <a:off x="609600" y="495300"/>
            <a:ext cx="1028700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900" b="1">
                <a:solidFill>
                  <a:srgbClr val="F4F8FC"/>
                </a:solidFill>
                <a:latin typeface="Arial"/>
                <a:ea typeface="Arial"/>
                <a:cs typeface="Arial"/>
              </a:defRPr>
            </a:defPPr>
            <a:lvl1pPr>
              <a:defRPr sz="3900" b="1">
                <a:solidFill>
                  <a:srgbClr val="F4F8FC"/>
                </a:solidFill>
                <a:latin typeface="Arial"/>
                <a:ea typeface="Arial"/>
                <a:cs typeface="Arial"/>
              </a:defRPr>
            </a:lvl1pPr>
            <a:lvl2pPr>
              <a:defRPr sz="3900" b="1">
                <a:solidFill>
                  <a:srgbClr val="F4F8FC"/>
                </a:solidFill>
                <a:latin typeface="Arial"/>
                <a:ea typeface="Arial"/>
                <a:cs typeface="Arial"/>
              </a:defRPr>
            </a:lvl2pPr>
            <a:lvl3pPr>
              <a:defRPr sz="3900" b="1">
                <a:solidFill>
                  <a:srgbClr val="F4F8FC"/>
                </a:solidFill>
                <a:latin typeface="Arial"/>
                <a:ea typeface="Arial"/>
                <a:cs typeface="Arial"/>
              </a:defRPr>
            </a:lvl3pPr>
            <a:lvl4pPr>
              <a:defRPr sz="3900" b="1">
                <a:solidFill>
                  <a:srgbClr val="F4F8FC"/>
                </a:solidFill>
                <a:latin typeface="Arial"/>
                <a:ea typeface="Arial"/>
                <a:cs typeface="Arial"/>
              </a:defRPr>
            </a:lvl4pPr>
            <a:lvl5pPr>
              <a:defRPr sz="3900" b="1">
                <a:solidFill>
                  <a:srgbClr val="F4F8FC"/>
                </a:solidFill>
                <a:latin typeface="Arial"/>
                <a:ea typeface="Arial"/>
                <a:cs typeface="Arial"/>
              </a:defRPr>
            </a:lvl5pPr>
            <a:lvl6pPr>
              <a:defRPr sz="3900" b="1">
                <a:solidFill>
                  <a:srgbClr val="F4F8FC"/>
                </a:solidFill>
                <a:latin typeface="Arial"/>
                <a:ea typeface="Arial"/>
                <a:cs typeface="Arial"/>
              </a:defRPr>
            </a:lvl6pPr>
            <a:lvl7pPr>
              <a:defRPr sz="3900" b="1">
                <a:solidFill>
                  <a:srgbClr val="F4F8FC"/>
                </a:solidFill>
                <a:latin typeface="Arial"/>
                <a:ea typeface="Arial"/>
                <a:cs typeface="Arial"/>
              </a:defRPr>
            </a:lvl7pPr>
            <a:lvl8pPr>
              <a:defRPr sz="3900" b="1">
                <a:solidFill>
                  <a:srgbClr val="F4F8FC"/>
                </a:solidFill>
                <a:latin typeface="Arial"/>
                <a:ea typeface="Arial"/>
                <a:cs typeface="Arial"/>
              </a:defRPr>
            </a:lvl8pPr>
            <a:lvl9pPr>
              <a:defRPr sz="3900" b="1">
                <a:solidFill>
                  <a:srgbClr val="F4F8FC"/>
                </a:solidFill>
                <a:latin typeface="Arial"/>
                <a:ea typeface="Arial"/>
                <a:cs typeface="Arial"/>
              </a:defRPr>
            </a:lvl9pPr>
          </a:lstStyle>
          <a:p xmlns:a="http://schemas.openxmlformats.org/drawingml/2006/main">
            <a:pPr>
              <a:defRPr sz="3900" b="1">
                <a:solidFill>
                  <a:srgbClr val="F4F8FC"/>
                </a:solidFill>
                <a:latin typeface="Arial"/>
                <a:ea typeface="Arial"/>
                <a:cs typeface="Arial"/>
              </a:defRPr>
            </a:pPr>
            <a:r>
              <a:rPr sz="3900" b="1">
                <a:solidFill>
                  <a:srgbClr val="F4F8FC"/>
                </a:solidFill>
                <a:latin typeface="Arial"/>
                <a:ea typeface="Arial"/>
                <a:cs typeface="Arial"/>
              </a:rPr>
              <a:t>Von der Prüfung bis zur Umsetzung</a:t>
            </a:r>
          </a:p>
        </p:txBody>
      </p:sp>
      <p:sp>
        <p:nvSpPr>
          <p:cNvPr id="3" name="">
            <a:extLst xmlns:a="http://schemas.openxmlformats.org/drawingml/2006/main">
              <a:ext uri="{FF2B5EF4-FFF2-40B4-BE49-F238E27FC236}">
                <a16:creationId xmlns:a16="http://schemas.microsoft.com/office/drawing/2014/main" id="{D4636CF3-6CDE-4E5A-ABD2-004B30604066}"/>
              </a:ext>
            </a:extLst>
          </p:cNvPr>
          <p:cNvSpPr>
            <a:spLocks xmlns:a="http://schemas.openxmlformats.org/drawingml/2006/main" noGrp="1"/>
          </p:cNvSpPr>
          <p:nvPr/>
        </p:nvSpPr>
        <p:spPr>
          <a:xfrm xmlns:a="http://schemas.openxmlformats.org/drawingml/2006/main">
            <a:off x="609600" y="2190750"/>
            <a:ext cx="2476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6750" b="1">
                <a:solidFill>
                  <a:srgbClr val="6BDBF8"/>
                </a:solidFill>
                <a:latin typeface="Arial"/>
                <a:ea typeface="Arial"/>
                <a:cs typeface="Arial"/>
              </a:defRPr>
            </a:defPPr>
            <a:lvl1pPr>
              <a:defRPr sz="6750" b="1">
                <a:solidFill>
                  <a:srgbClr val="6BDBF8"/>
                </a:solidFill>
                <a:latin typeface="Arial"/>
                <a:ea typeface="Arial"/>
                <a:cs typeface="Arial"/>
              </a:defRPr>
            </a:lvl1pPr>
            <a:lvl2pPr>
              <a:defRPr sz="6750" b="1">
                <a:solidFill>
                  <a:srgbClr val="6BDBF8"/>
                </a:solidFill>
                <a:latin typeface="Arial"/>
                <a:ea typeface="Arial"/>
                <a:cs typeface="Arial"/>
              </a:defRPr>
            </a:lvl2pPr>
            <a:lvl3pPr>
              <a:defRPr sz="6750" b="1">
                <a:solidFill>
                  <a:srgbClr val="6BDBF8"/>
                </a:solidFill>
                <a:latin typeface="Arial"/>
                <a:ea typeface="Arial"/>
                <a:cs typeface="Arial"/>
              </a:defRPr>
            </a:lvl3pPr>
            <a:lvl4pPr>
              <a:defRPr sz="6750" b="1">
                <a:solidFill>
                  <a:srgbClr val="6BDBF8"/>
                </a:solidFill>
                <a:latin typeface="Arial"/>
                <a:ea typeface="Arial"/>
                <a:cs typeface="Arial"/>
              </a:defRPr>
            </a:lvl4pPr>
            <a:lvl5pPr>
              <a:defRPr sz="6750" b="1">
                <a:solidFill>
                  <a:srgbClr val="6BDBF8"/>
                </a:solidFill>
                <a:latin typeface="Arial"/>
                <a:ea typeface="Arial"/>
                <a:cs typeface="Arial"/>
              </a:defRPr>
            </a:lvl5pPr>
            <a:lvl6pPr>
              <a:defRPr sz="6750" b="1">
                <a:solidFill>
                  <a:srgbClr val="6BDBF8"/>
                </a:solidFill>
                <a:latin typeface="Arial"/>
                <a:ea typeface="Arial"/>
                <a:cs typeface="Arial"/>
              </a:defRPr>
            </a:lvl6pPr>
            <a:lvl7pPr>
              <a:defRPr sz="6750" b="1">
                <a:solidFill>
                  <a:srgbClr val="6BDBF8"/>
                </a:solidFill>
                <a:latin typeface="Arial"/>
                <a:ea typeface="Arial"/>
                <a:cs typeface="Arial"/>
              </a:defRPr>
            </a:lvl7pPr>
            <a:lvl8pPr>
              <a:defRPr sz="6750" b="1">
                <a:solidFill>
                  <a:srgbClr val="6BDBF8"/>
                </a:solidFill>
                <a:latin typeface="Arial"/>
                <a:ea typeface="Arial"/>
                <a:cs typeface="Arial"/>
              </a:defRPr>
            </a:lvl8pPr>
            <a:lvl9pPr>
              <a:defRPr sz="6750" b="1">
                <a:solidFill>
                  <a:srgbClr val="6BDBF8"/>
                </a:solidFill>
                <a:latin typeface="Arial"/>
                <a:ea typeface="Arial"/>
                <a:cs typeface="Arial"/>
              </a:defRPr>
            </a:lvl9pPr>
          </a:lstStyle>
          <a:p xmlns:a="http://schemas.openxmlformats.org/drawingml/2006/main">
            <a:pPr>
              <a:defRPr sz="6750" b="1">
                <a:solidFill>
                  <a:srgbClr val="6BDBF8"/>
                </a:solidFill>
                <a:latin typeface="Arial"/>
                <a:ea typeface="Arial"/>
                <a:cs typeface="Arial"/>
              </a:defRPr>
            </a:pPr>
            <a:r>
              <a:rPr sz="6750" b="1">
                <a:solidFill>
                  <a:srgbClr val="6BDBF8"/>
                </a:solidFill>
                <a:latin typeface="Arial"/>
                <a:ea typeface="Arial"/>
                <a:cs typeface="Arial"/>
              </a:rPr>
              <a:t>01</a:t>
            </a:r>
          </a:p>
        </p:txBody>
      </p:sp>
      <p:sp>
        <p:nvSpPr>
          <p:cNvPr id="4" name="">
            <a:extLst xmlns:a="http://schemas.openxmlformats.org/drawingml/2006/main">
              <a:ext uri="{FF2B5EF4-FFF2-40B4-BE49-F238E27FC236}">
                <a16:creationId xmlns:a16="http://schemas.microsoft.com/office/drawing/2014/main" id="{C07F854C-E083-4AE6-89AD-C888B9346F72}"/>
              </a:ext>
            </a:extLst>
          </p:cNvPr>
          <p:cNvSpPr>
            <a:spLocks xmlns:a="http://schemas.openxmlformats.org/drawingml/2006/main" noGrp="1"/>
          </p:cNvSpPr>
          <p:nvPr/>
        </p:nvSpPr>
        <p:spPr>
          <a:xfrm xmlns:a="http://schemas.openxmlformats.org/drawingml/2006/main">
            <a:off x="609600" y="3648075"/>
            <a:ext cx="26479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1">
                <a:solidFill>
                  <a:srgbClr val="F4F8FC"/>
                </a:solidFill>
                <a:latin typeface="Arial"/>
                <a:ea typeface="Arial"/>
                <a:cs typeface="Arial"/>
              </a:defRPr>
            </a:defPPr>
            <a:lvl1pPr>
              <a:defRPr sz="2325" b="1">
                <a:solidFill>
                  <a:srgbClr val="F4F8FC"/>
                </a:solidFill>
                <a:latin typeface="Arial"/>
                <a:ea typeface="Arial"/>
                <a:cs typeface="Arial"/>
              </a:defRPr>
            </a:lvl1pPr>
            <a:lvl2pPr>
              <a:defRPr sz="2325" b="1">
                <a:solidFill>
                  <a:srgbClr val="F4F8FC"/>
                </a:solidFill>
                <a:latin typeface="Arial"/>
                <a:ea typeface="Arial"/>
                <a:cs typeface="Arial"/>
              </a:defRPr>
            </a:lvl2pPr>
            <a:lvl3pPr>
              <a:defRPr sz="2325" b="1">
                <a:solidFill>
                  <a:srgbClr val="F4F8FC"/>
                </a:solidFill>
                <a:latin typeface="Arial"/>
                <a:ea typeface="Arial"/>
                <a:cs typeface="Arial"/>
              </a:defRPr>
            </a:lvl3pPr>
            <a:lvl4pPr>
              <a:defRPr sz="2325" b="1">
                <a:solidFill>
                  <a:srgbClr val="F4F8FC"/>
                </a:solidFill>
                <a:latin typeface="Arial"/>
                <a:ea typeface="Arial"/>
                <a:cs typeface="Arial"/>
              </a:defRPr>
            </a:lvl4pPr>
            <a:lvl5pPr>
              <a:defRPr sz="2325" b="1">
                <a:solidFill>
                  <a:srgbClr val="F4F8FC"/>
                </a:solidFill>
                <a:latin typeface="Arial"/>
                <a:ea typeface="Arial"/>
                <a:cs typeface="Arial"/>
              </a:defRPr>
            </a:lvl5pPr>
            <a:lvl6pPr>
              <a:defRPr sz="2325" b="1">
                <a:solidFill>
                  <a:srgbClr val="F4F8FC"/>
                </a:solidFill>
                <a:latin typeface="Arial"/>
                <a:ea typeface="Arial"/>
                <a:cs typeface="Arial"/>
              </a:defRPr>
            </a:lvl6pPr>
            <a:lvl7pPr>
              <a:defRPr sz="2325" b="1">
                <a:solidFill>
                  <a:srgbClr val="F4F8FC"/>
                </a:solidFill>
                <a:latin typeface="Arial"/>
                <a:ea typeface="Arial"/>
                <a:cs typeface="Arial"/>
              </a:defRPr>
            </a:lvl7pPr>
            <a:lvl8pPr>
              <a:defRPr sz="2325" b="1">
                <a:solidFill>
                  <a:srgbClr val="F4F8FC"/>
                </a:solidFill>
                <a:latin typeface="Arial"/>
                <a:ea typeface="Arial"/>
                <a:cs typeface="Arial"/>
              </a:defRPr>
            </a:lvl8pPr>
            <a:lvl9pPr>
              <a:defRPr sz="2325" b="1">
                <a:solidFill>
                  <a:srgbClr val="F4F8FC"/>
                </a:solidFill>
                <a:latin typeface="Arial"/>
                <a:ea typeface="Arial"/>
                <a:cs typeface="Arial"/>
              </a:defRPr>
            </a:lvl9pPr>
          </a:lstStyle>
          <a:p xmlns:a="http://schemas.openxmlformats.org/drawingml/2006/main">
            <a:pPr>
              <a:defRPr sz="2325" b="1">
                <a:solidFill>
                  <a:srgbClr val="F4F8FC"/>
                </a:solidFill>
                <a:latin typeface="Arial"/>
                <a:ea typeface="Arial"/>
                <a:cs typeface="Arial"/>
              </a:defRPr>
            </a:pPr>
            <a:r>
              <a:rPr sz="2325" b="1">
                <a:solidFill>
                  <a:srgbClr val="F4F8FC"/>
                </a:solidFill>
                <a:latin typeface="Arial"/>
                <a:ea typeface="Arial"/>
                <a:cs typeface="Arial"/>
              </a:rPr>
              <a:t>Projekt-Check</a:t>
            </a:r>
          </a:p>
        </p:txBody>
      </p:sp>
      <p:sp>
        <p:nvSpPr>
          <p:cNvPr id="5" name="">
            <a:extLst xmlns:a="http://schemas.openxmlformats.org/drawingml/2006/main">
              <a:ext uri="{FF2B5EF4-FFF2-40B4-BE49-F238E27FC236}">
                <a16:creationId xmlns:a16="http://schemas.microsoft.com/office/drawing/2014/main" id="{7A337FAE-0121-40B2-87D0-088751AB9AFD}"/>
              </a:ext>
            </a:extLst>
          </p:cNvPr>
          <p:cNvSpPr>
            <a:spLocks xmlns:a="http://schemas.openxmlformats.org/drawingml/2006/main" noGrp="1"/>
          </p:cNvSpPr>
          <p:nvPr/>
        </p:nvSpPr>
        <p:spPr>
          <a:xfrm xmlns:a="http://schemas.openxmlformats.org/drawingml/2006/main">
            <a:off x="609600" y="4429125"/>
            <a:ext cx="2571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B5C7D5"/>
                </a:solidFill>
                <a:latin typeface="Arial"/>
                <a:ea typeface="Arial"/>
                <a:cs typeface="Arial"/>
              </a:defRPr>
            </a:defPPr>
            <a:lvl1pPr>
              <a:defRPr sz="1875" b="0">
                <a:solidFill>
                  <a:srgbClr val="B5C7D5"/>
                </a:solidFill>
                <a:latin typeface="Arial"/>
                <a:ea typeface="Arial"/>
                <a:cs typeface="Arial"/>
              </a:defRPr>
            </a:lvl1pPr>
            <a:lvl2pPr>
              <a:defRPr sz="1875" b="0">
                <a:solidFill>
                  <a:srgbClr val="B5C7D5"/>
                </a:solidFill>
                <a:latin typeface="Arial"/>
                <a:ea typeface="Arial"/>
                <a:cs typeface="Arial"/>
              </a:defRPr>
            </a:lvl2pPr>
            <a:lvl3pPr>
              <a:defRPr sz="1875" b="0">
                <a:solidFill>
                  <a:srgbClr val="B5C7D5"/>
                </a:solidFill>
                <a:latin typeface="Arial"/>
                <a:ea typeface="Arial"/>
                <a:cs typeface="Arial"/>
              </a:defRPr>
            </a:lvl3pPr>
            <a:lvl4pPr>
              <a:defRPr sz="1875" b="0">
                <a:solidFill>
                  <a:srgbClr val="B5C7D5"/>
                </a:solidFill>
                <a:latin typeface="Arial"/>
                <a:ea typeface="Arial"/>
                <a:cs typeface="Arial"/>
              </a:defRPr>
            </a:lvl4pPr>
            <a:lvl5pPr>
              <a:defRPr sz="1875" b="0">
                <a:solidFill>
                  <a:srgbClr val="B5C7D5"/>
                </a:solidFill>
                <a:latin typeface="Arial"/>
                <a:ea typeface="Arial"/>
                <a:cs typeface="Arial"/>
              </a:defRPr>
            </a:lvl5pPr>
            <a:lvl6pPr>
              <a:defRPr sz="1875" b="0">
                <a:solidFill>
                  <a:srgbClr val="B5C7D5"/>
                </a:solidFill>
                <a:latin typeface="Arial"/>
                <a:ea typeface="Arial"/>
                <a:cs typeface="Arial"/>
              </a:defRPr>
            </a:lvl6pPr>
            <a:lvl7pPr>
              <a:defRPr sz="1875" b="0">
                <a:solidFill>
                  <a:srgbClr val="B5C7D5"/>
                </a:solidFill>
                <a:latin typeface="Arial"/>
                <a:ea typeface="Arial"/>
                <a:cs typeface="Arial"/>
              </a:defRPr>
            </a:lvl7pPr>
            <a:lvl8pPr>
              <a:defRPr sz="1875" b="0">
                <a:solidFill>
                  <a:srgbClr val="B5C7D5"/>
                </a:solidFill>
                <a:latin typeface="Arial"/>
                <a:ea typeface="Arial"/>
                <a:cs typeface="Arial"/>
              </a:defRPr>
            </a:lvl8pPr>
            <a:lvl9pPr>
              <a:defRPr sz="1875" b="0">
                <a:solidFill>
                  <a:srgbClr val="B5C7D5"/>
                </a:solidFill>
                <a:latin typeface="Arial"/>
                <a:ea typeface="Arial"/>
                <a:cs typeface="Arial"/>
              </a:defRPr>
            </a:lvl9pPr>
          </a:lstStyle>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Belastbarkeit von Plan, Budget</a:t>
            </a:r>
          </a:p>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und Status prüfen.</a:t>
            </a:r>
          </a:p>
        </p:txBody>
      </p:sp>
      <p:sp>
        <p:nvSpPr>
          <p:cNvPr id="6" name="">
            <a:extLst xmlns:a="http://schemas.openxmlformats.org/drawingml/2006/main">
              <a:ext uri="{FF2B5EF4-FFF2-40B4-BE49-F238E27FC236}">
                <a16:creationId xmlns:a16="http://schemas.microsoft.com/office/drawing/2014/main" id="{25346AF2-711B-4A0E-B389-08A8773ADA7A}"/>
              </a:ext>
            </a:extLst>
          </p:cNvPr>
          <p:cNvSpPr>
            <a:spLocks xmlns:a="http://schemas.openxmlformats.org/drawingml/2006/main" noGrp="1"/>
          </p:cNvSpPr>
          <p:nvPr/>
        </p:nvSpPr>
        <p:spPr>
          <a:xfrm xmlns:a="http://schemas.openxmlformats.org/drawingml/2006/main">
            <a:off x="3467100" y="2190750"/>
            <a:ext cx="2476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6750" b="1">
                <a:solidFill>
                  <a:srgbClr val="FFBC67"/>
                </a:solidFill>
                <a:latin typeface="Arial"/>
                <a:ea typeface="Arial"/>
                <a:cs typeface="Arial"/>
              </a:defRPr>
            </a:defPPr>
            <a:lvl1pPr>
              <a:defRPr sz="6750" b="1">
                <a:solidFill>
                  <a:srgbClr val="FFBC67"/>
                </a:solidFill>
                <a:latin typeface="Arial"/>
                <a:ea typeface="Arial"/>
                <a:cs typeface="Arial"/>
              </a:defRPr>
            </a:lvl1pPr>
            <a:lvl2pPr>
              <a:defRPr sz="6750" b="1">
                <a:solidFill>
                  <a:srgbClr val="FFBC67"/>
                </a:solidFill>
                <a:latin typeface="Arial"/>
                <a:ea typeface="Arial"/>
                <a:cs typeface="Arial"/>
              </a:defRPr>
            </a:lvl2pPr>
            <a:lvl3pPr>
              <a:defRPr sz="6750" b="1">
                <a:solidFill>
                  <a:srgbClr val="FFBC67"/>
                </a:solidFill>
                <a:latin typeface="Arial"/>
                <a:ea typeface="Arial"/>
                <a:cs typeface="Arial"/>
              </a:defRPr>
            </a:lvl3pPr>
            <a:lvl4pPr>
              <a:defRPr sz="6750" b="1">
                <a:solidFill>
                  <a:srgbClr val="FFBC67"/>
                </a:solidFill>
                <a:latin typeface="Arial"/>
                <a:ea typeface="Arial"/>
                <a:cs typeface="Arial"/>
              </a:defRPr>
            </a:lvl4pPr>
            <a:lvl5pPr>
              <a:defRPr sz="6750" b="1">
                <a:solidFill>
                  <a:srgbClr val="FFBC67"/>
                </a:solidFill>
                <a:latin typeface="Arial"/>
                <a:ea typeface="Arial"/>
                <a:cs typeface="Arial"/>
              </a:defRPr>
            </a:lvl5pPr>
            <a:lvl6pPr>
              <a:defRPr sz="6750" b="1">
                <a:solidFill>
                  <a:srgbClr val="FFBC67"/>
                </a:solidFill>
                <a:latin typeface="Arial"/>
                <a:ea typeface="Arial"/>
                <a:cs typeface="Arial"/>
              </a:defRPr>
            </a:lvl6pPr>
            <a:lvl7pPr>
              <a:defRPr sz="6750" b="1">
                <a:solidFill>
                  <a:srgbClr val="FFBC67"/>
                </a:solidFill>
                <a:latin typeface="Arial"/>
                <a:ea typeface="Arial"/>
                <a:cs typeface="Arial"/>
              </a:defRPr>
            </a:lvl7pPr>
            <a:lvl8pPr>
              <a:defRPr sz="6750" b="1">
                <a:solidFill>
                  <a:srgbClr val="FFBC67"/>
                </a:solidFill>
                <a:latin typeface="Arial"/>
                <a:ea typeface="Arial"/>
                <a:cs typeface="Arial"/>
              </a:defRPr>
            </a:lvl8pPr>
            <a:lvl9pPr>
              <a:defRPr sz="6750" b="1">
                <a:solidFill>
                  <a:srgbClr val="FFBC67"/>
                </a:solidFill>
                <a:latin typeface="Arial"/>
                <a:ea typeface="Arial"/>
                <a:cs typeface="Arial"/>
              </a:defRPr>
            </a:lvl9pPr>
          </a:lstStyle>
          <a:p xmlns:a="http://schemas.openxmlformats.org/drawingml/2006/main">
            <a:pPr>
              <a:defRPr sz="6750" b="1">
                <a:solidFill>
                  <a:srgbClr val="FFBC67"/>
                </a:solidFill>
                <a:latin typeface="Arial"/>
                <a:ea typeface="Arial"/>
                <a:cs typeface="Arial"/>
              </a:defRPr>
            </a:pPr>
            <a:r>
              <a:rPr sz="6750" b="1">
                <a:solidFill>
                  <a:srgbClr val="FFBC67"/>
                </a:solidFill>
                <a:latin typeface="Arial"/>
                <a:ea typeface="Arial"/>
                <a:cs typeface="Arial"/>
              </a:rPr>
              <a:t>02</a:t>
            </a:r>
          </a:p>
        </p:txBody>
      </p:sp>
      <p:sp>
        <p:nvSpPr>
          <p:cNvPr id="7" name="">
            <a:extLst xmlns:a="http://schemas.openxmlformats.org/drawingml/2006/main">
              <a:ext uri="{FF2B5EF4-FFF2-40B4-BE49-F238E27FC236}">
                <a16:creationId xmlns:a16="http://schemas.microsoft.com/office/drawing/2014/main" id="{B9598E9E-CF70-4160-90FB-F3D7A7CDF8DB}"/>
              </a:ext>
            </a:extLst>
          </p:cNvPr>
          <p:cNvSpPr>
            <a:spLocks xmlns:a="http://schemas.openxmlformats.org/drawingml/2006/main" noGrp="1"/>
          </p:cNvSpPr>
          <p:nvPr/>
        </p:nvSpPr>
        <p:spPr>
          <a:xfrm xmlns:a="http://schemas.openxmlformats.org/drawingml/2006/main">
            <a:off x="3467100" y="3648075"/>
            <a:ext cx="26479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1">
                <a:solidFill>
                  <a:srgbClr val="F4F8FC"/>
                </a:solidFill>
                <a:latin typeface="Arial"/>
                <a:ea typeface="Arial"/>
                <a:cs typeface="Arial"/>
              </a:defRPr>
            </a:defPPr>
            <a:lvl1pPr>
              <a:defRPr sz="2325" b="1">
                <a:solidFill>
                  <a:srgbClr val="F4F8FC"/>
                </a:solidFill>
                <a:latin typeface="Arial"/>
                <a:ea typeface="Arial"/>
                <a:cs typeface="Arial"/>
              </a:defRPr>
            </a:lvl1pPr>
            <a:lvl2pPr>
              <a:defRPr sz="2325" b="1">
                <a:solidFill>
                  <a:srgbClr val="F4F8FC"/>
                </a:solidFill>
                <a:latin typeface="Arial"/>
                <a:ea typeface="Arial"/>
                <a:cs typeface="Arial"/>
              </a:defRPr>
            </a:lvl2pPr>
            <a:lvl3pPr>
              <a:defRPr sz="2325" b="1">
                <a:solidFill>
                  <a:srgbClr val="F4F8FC"/>
                </a:solidFill>
                <a:latin typeface="Arial"/>
                <a:ea typeface="Arial"/>
                <a:cs typeface="Arial"/>
              </a:defRPr>
            </a:lvl3pPr>
            <a:lvl4pPr>
              <a:defRPr sz="2325" b="1">
                <a:solidFill>
                  <a:srgbClr val="F4F8FC"/>
                </a:solidFill>
                <a:latin typeface="Arial"/>
                <a:ea typeface="Arial"/>
                <a:cs typeface="Arial"/>
              </a:defRPr>
            </a:lvl4pPr>
            <a:lvl5pPr>
              <a:defRPr sz="2325" b="1">
                <a:solidFill>
                  <a:srgbClr val="F4F8FC"/>
                </a:solidFill>
                <a:latin typeface="Arial"/>
                <a:ea typeface="Arial"/>
                <a:cs typeface="Arial"/>
              </a:defRPr>
            </a:lvl5pPr>
            <a:lvl6pPr>
              <a:defRPr sz="2325" b="1">
                <a:solidFill>
                  <a:srgbClr val="F4F8FC"/>
                </a:solidFill>
                <a:latin typeface="Arial"/>
                <a:ea typeface="Arial"/>
                <a:cs typeface="Arial"/>
              </a:defRPr>
            </a:lvl6pPr>
            <a:lvl7pPr>
              <a:defRPr sz="2325" b="1">
                <a:solidFill>
                  <a:srgbClr val="F4F8FC"/>
                </a:solidFill>
                <a:latin typeface="Arial"/>
                <a:ea typeface="Arial"/>
                <a:cs typeface="Arial"/>
              </a:defRPr>
            </a:lvl7pPr>
            <a:lvl8pPr>
              <a:defRPr sz="2325" b="1">
                <a:solidFill>
                  <a:srgbClr val="F4F8FC"/>
                </a:solidFill>
                <a:latin typeface="Arial"/>
                <a:ea typeface="Arial"/>
                <a:cs typeface="Arial"/>
              </a:defRPr>
            </a:lvl8pPr>
            <a:lvl9pPr>
              <a:defRPr sz="2325" b="1">
                <a:solidFill>
                  <a:srgbClr val="F4F8FC"/>
                </a:solidFill>
                <a:latin typeface="Arial"/>
                <a:ea typeface="Arial"/>
                <a:cs typeface="Arial"/>
              </a:defRPr>
            </a:lvl9pPr>
          </a:lstStyle>
          <a:p xmlns:a="http://schemas.openxmlformats.org/drawingml/2006/main">
            <a:pPr>
              <a:defRPr sz="2325" b="1">
                <a:solidFill>
                  <a:srgbClr val="F4F8FC"/>
                </a:solidFill>
                <a:latin typeface="Arial"/>
                <a:ea typeface="Arial"/>
                <a:cs typeface="Arial"/>
              </a:defRPr>
            </a:pPr>
            <a:r>
              <a:rPr sz="2325" b="1">
                <a:solidFill>
                  <a:srgbClr val="F4F8FC"/>
                </a:solidFill>
                <a:latin typeface="Arial"/>
                <a:ea typeface="Arial"/>
                <a:cs typeface="Arial"/>
              </a:rPr>
              <a:t>Risikoanalyse</a:t>
            </a:r>
          </a:p>
        </p:txBody>
      </p:sp>
      <p:sp>
        <p:nvSpPr>
          <p:cNvPr id="8" name="">
            <a:extLst xmlns:a="http://schemas.openxmlformats.org/drawingml/2006/main">
              <a:ext uri="{FF2B5EF4-FFF2-40B4-BE49-F238E27FC236}">
                <a16:creationId xmlns:a16="http://schemas.microsoft.com/office/drawing/2014/main" id="{4AC527AC-94CA-42C0-99E7-1BA5578E3B59}"/>
              </a:ext>
            </a:extLst>
          </p:cNvPr>
          <p:cNvSpPr>
            <a:spLocks xmlns:a="http://schemas.openxmlformats.org/drawingml/2006/main" noGrp="1"/>
          </p:cNvSpPr>
          <p:nvPr/>
        </p:nvSpPr>
        <p:spPr>
          <a:xfrm xmlns:a="http://schemas.openxmlformats.org/drawingml/2006/main">
            <a:off x="3467100" y="4429125"/>
            <a:ext cx="2571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B5C7D5"/>
                </a:solidFill>
                <a:latin typeface="Arial"/>
                <a:ea typeface="Arial"/>
                <a:cs typeface="Arial"/>
              </a:defRPr>
            </a:defPPr>
            <a:lvl1pPr>
              <a:defRPr sz="1875" b="0">
                <a:solidFill>
                  <a:srgbClr val="B5C7D5"/>
                </a:solidFill>
                <a:latin typeface="Arial"/>
                <a:ea typeface="Arial"/>
                <a:cs typeface="Arial"/>
              </a:defRPr>
            </a:lvl1pPr>
            <a:lvl2pPr>
              <a:defRPr sz="1875" b="0">
                <a:solidFill>
                  <a:srgbClr val="B5C7D5"/>
                </a:solidFill>
                <a:latin typeface="Arial"/>
                <a:ea typeface="Arial"/>
                <a:cs typeface="Arial"/>
              </a:defRPr>
            </a:lvl2pPr>
            <a:lvl3pPr>
              <a:defRPr sz="1875" b="0">
                <a:solidFill>
                  <a:srgbClr val="B5C7D5"/>
                </a:solidFill>
                <a:latin typeface="Arial"/>
                <a:ea typeface="Arial"/>
                <a:cs typeface="Arial"/>
              </a:defRPr>
            </a:lvl3pPr>
            <a:lvl4pPr>
              <a:defRPr sz="1875" b="0">
                <a:solidFill>
                  <a:srgbClr val="B5C7D5"/>
                </a:solidFill>
                <a:latin typeface="Arial"/>
                <a:ea typeface="Arial"/>
                <a:cs typeface="Arial"/>
              </a:defRPr>
            </a:lvl4pPr>
            <a:lvl5pPr>
              <a:defRPr sz="1875" b="0">
                <a:solidFill>
                  <a:srgbClr val="B5C7D5"/>
                </a:solidFill>
                <a:latin typeface="Arial"/>
                <a:ea typeface="Arial"/>
                <a:cs typeface="Arial"/>
              </a:defRPr>
            </a:lvl5pPr>
            <a:lvl6pPr>
              <a:defRPr sz="1875" b="0">
                <a:solidFill>
                  <a:srgbClr val="B5C7D5"/>
                </a:solidFill>
                <a:latin typeface="Arial"/>
                <a:ea typeface="Arial"/>
                <a:cs typeface="Arial"/>
              </a:defRPr>
            </a:lvl6pPr>
            <a:lvl7pPr>
              <a:defRPr sz="1875" b="0">
                <a:solidFill>
                  <a:srgbClr val="B5C7D5"/>
                </a:solidFill>
                <a:latin typeface="Arial"/>
                <a:ea typeface="Arial"/>
                <a:cs typeface="Arial"/>
              </a:defRPr>
            </a:lvl7pPr>
            <a:lvl8pPr>
              <a:defRPr sz="1875" b="0">
                <a:solidFill>
                  <a:srgbClr val="B5C7D5"/>
                </a:solidFill>
                <a:latin typeface="Arial"/>
                <a:ea typeface="Arial"/>
                <a:cs typeface="Arial"/>
              </a:defRPr>
            </a:lvl8pPr>
            <a:lvl9pPr>
              <a:defRPr sz="1875" b="0">
                <a:solidFill>
                  <a:srgbClr val="B5C7D5"/>
                </a:solidFill>
                <a:latin typeface="Arial"/>
                <a:ea typeface="Arial"/>
                <a:cs typeface="Arial"/>
              </a:defRPr>
            </a:lvl9pPr>
          </a:lstStyle>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Ursachen und Abhängigkeiten</a:t>
            </a:r>
          </a:p>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mit Belegen untersuchen.</a:t>
            </a:r>
          </a:p>
        </p:txBody>
      </p:sp>
      <p:sp>
        <p:nvSpPr>
          <p:cNvPr id="9" name="">
            <a:extLst xmlns:a="http://schemas.openxmlformats.org/drawingml/2006/main">
              <a:ext uri="{FF2B5EF4-FFF2-40B4-BE49-F238E27FC236}">
                <a16:creationId xmlns:a16="http://schemas.microsoft.com/office/drawing/2014/main" id="{76B96CA7-2B84-4BC7-B273-2B13F2F0849E}"/>
              </a:ext>
            </a:extLst>
          </p:cNvPr>
          <p:cNvSpPr>
            <a:spLocks xmlns:a="http://schemas.openxmlformats.org/drawingml/2006/main" noGrp="1"/>
          </p:cNvSpPr>
          <p:nvPr/>
        </p:nvSpPr>
        <p:spPr>
          <a:xfrm xmlns:a="http://schemas.openxmlformats.org/drawingml/2006/main">
            <a:off x="6324600" y="2190750"/>
            <a:ext cx="2476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6750" b="1">
                <a:solidFill>
                  <a:srgbClr val="6BDBF8"/>
                </a:solidFill>
                <a:latin typeface="Arial"/>
                <a:ea typeface="Arial"/>
                <a:cs typeface="Arial"/>
              </a:defRPr>
            </a:defPPr>
            <a:lvl1pPr>
              <a:defRPr sz="6750" b="1">
                <a:solidFill>
                  <a:srgbClr val="6BDBF8"/>
                </a:solidFill>
                <a:latin typeface="Arial"/>
                <a:ea typeface="Arial"/>
                <a:cs typeface="Arial"/>
              </a:defRPr>
            </a:lvl1pPr>
            <a:lvl2pPr>
              <a:defRPr sz="6750" b="1">
                <a:solidFill>
                  <a:srgbClr val="6BDBF8"/>
                </a:solidFill>
                <a:latin typeface="Arial"/>
                <a:ea typeface="Arial"/>
                <a:cs typeface="Arial"/>
              </a:defRPr>
            </a:lvl2pPr>
            <a:lvl3pPr>
              <a:defRPr sz="6750" b="1">
                <a:solidFill>
                  <a:srgbClr val="6BDBF8"/>
                </a:solidFill>
                <a:latin typeface="Arial"/>
                <a:ea typeface="Arial"/>
                <a:cs typeface="Arial"/>
              </a:defRPr>
            </a:lvl3pPr>
            <a:lvl4pPr>
              <a:defRPr sz="6750" b="1">
                <a:solidFill>
                  <a:srgbClr val="6BDBF8"/>
                </a:solidFill>
                <a:latin typeface="Arial"/>
                <a:ea typeface="Arial"/>
                <a:cs typeface="Arial"/>
              </a:defRPr>
            </a:lvl4pPr>
            <a:lvl5pPr>
              <a:defRPr sz="6750" b="1">
                <a:solidFill>
                  <a:srgbClr val="6BDBF8"/>
                </a:solidFill>
                <a:latin typeface="Arial"/>
                <a:ea typeface="Arial"/>
                <a:cs typeface="Arial"/>
              </a:defRPr>
            </a:lvl5pPr>
            <a:lvl6pPr>
              <a:defRPr sz="6750" b="1">
                <a:solidFill>
                  <a:srgbClr val="6BDBF8"/>
                </a:solidFill>
                <a:latin typeface="Arial"/>
                <a:ea typeface="Arial"/>
                <a:cs typeface="Arial"/>
              </a:defRPr>
            </a:lvl6pPr>
            <a:lvl7pPr>
              <a:defRPr sz="6750" b="1">
                <a:solidFill>
                  <a:srgbClr val="6BDBF8"/>
                </a:solidFill>
                <a:latin typeface="Arial"/>
                <a:ea typeface="Arial"/>
                <a:cs typeface="Arial"/>
              </a:defRPr>
            </a:lvl7pPr>
            <a:lvl8pPr>
              <a:defRPr sz="6750" b="1">
                <a:solidFill>
                  <a:srgbClr val="6BDBF8"/>
                </a:solidFill>
                <a:latin typeface="Arial"/>
                <a:ea typeface="Arial"/>
                <a:cs typeface="Arial"/>
              </a:defRPr>
            </a:lvl8pPr>
            <a:lvl9pPr>
              <a:defRPr sz="6750" b="1">
                <a:solidFill>
                  <a:srgbClr val="6BDBF8"/>
                </a:solidFill>
                <a:latin typeface="Arial"/>
                <a:ea typeface="Arial"/>
                <a:cs typeface="Arial"/>
              </a:defRPr>
            </a:lvl9pPr>
          </a:lstStyle>
          <a:p xmlns:a="http://schemas.openxmlformats.org/drawingml/2006/main">
            <a:pPr>
              <a:defRPr sz="6750" b="1">
                <a:solidFill>
                  <a:srgbClr val="6BDBF8"/>
                </a:solidFill>
                <a:latin typeface="Arial"/>
                <a:ea typeface="Arial"/>
                <a:cs typeface="Arial"/>
              </a:defRPr>
            </a:pPr>
            <a:r>
              <a:rPr sz="6750" b="1">
                <a:solidFill>
                  <a:srgbClr val="6BDBF8"/>
                </a:solidFill>
                <a:latin typeface="Arial"/>
                <a:ea typeface="Arial"/>
                <a:cs typeface="Arial"/>
              </a:rPr>
              <a:t>03</a:t>
            </a:r>
          </a:p>
        </p:txBody>
      </p:sp>
      <p:sp>
        <p:nvSpPr>
          <p:cNvPr id="10" name="">
            <a:extLst xmlns:a="http://schemas.openxmlformats.org/drawingml/2006/main">
              <a:ext uri="{FF2B5EF4-FFF2-40B4-BE49-F238E27FC236}">
                <a16:creationId xmlns:a16="http://schemas.microsoft.com/office/drawing/2014/main" id="{BD6DF2D4-AA89-4DD2-8BF6-DD69B6C18B53}"/>
              </a:ext>
            </a:extLst>
          </p:cNvPr>
          <p:cNvSpPr>
            <a:spLocks xmlns:a="http://schemas.openxmlformats.org/drawingml/2006/main" noGrp="1"/>
          </p:cNvSpPr>
          <p:nvPr/>
        </p:nvSpPr>
        <p:spPr>
          <a:xfrm xmlns:a="http://schemas.openxmlformats.org/drawingml/2006/main">
            <a:off x="6324600" y="3648075"/>
            <a:ext cx="26479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1">
                <a:solidFill>
                  <a:srgbClr val="F4F8FC"/>
                </a:solidFill>
                <a:latin typeface="Arial"/>
                <a:ea typeface="Arial"/>
                <a:cs typeface="Arial"/>
              </a:defRPr>
            </a:defPPr>
            <a:lvl1pPr>
              <a:defRPr sz="2325" b="1">
                <a:solidFill>
                  <a:srgbClr val="F4F8FC"/>
                </a:solidFill>
                <a:latin typeface="Arial"/>
                <a:ea typeface="Arial"/>
                <a:cs typeface="Arial"/>
              </a:defRPr>
            </a:lvl1pPr>
            <a:lvl2pPr>
              <a:defRPr sz="2325" b="1">
                <a:solidFill>
                  <a:srgbClr val="F4F8FC"/>
                </a:solidFill>
                <a:latin typeface="Arial"/>
                <a:ea typeface="Arial"/>
                <a:cs typeface="Arial"/>
              </a:defRPr>
            </a:lvl2pPr>
            <a:lvl3pPr>
              <a:defRPr sz="2325" b="1">
                <a:solidFill>
                  <a:srgbClr val="F4F8FC"/>
                </a:solidFill>
                <a:latin typeface="Arial"/>
                <a:ea typeface="Arial"/>
                <a:cs typeface="Arial"/>
              </a:defRPr>
            </a:lvl3pPr>
            <a:lvl4pPr>
              <a:defRPr sz="2325" b="1">
                <a:solidFill>
                  <a:srgbClr val="F4F8FC"/>
                </a:solidFill>
                <a:latin typeface="Arial"/>
                <a:ea typeface="Arial"/>
                <a:cs typeface="Arial"/>
              </a:defRPr>
            </a:lvl4pPr>
            <a:lvl5pPr>
              <a:defRPr sz="2325" b="1">
                <a:solidFill>
                  <a:srgbClr val="F4F8FC"/>
                </a:solidFill>
                <a:latin typeface="Arial"/>
                <a:ea typeface="Arial"/>
                <a:cs typeface="Arial"/>
              </a:defRPr>
            </a:lvl5pPr>
            <a:lvl6pPr>
              <a:defRPr sz="2325" b="1">
                <a:solidFill>
                  <a:srgbClr val="F4F8FC"/>
                </a:solidFill>
                <a:latin typeface="Arial"/>
                <a:ea typeface="Arial"/>
                <a:cs typeface="Arial"/>
              </a:defRPr>
            </a:lvl6pPr>
            <a:lvl7pPr>
              <a:defRPr sz="2325" b="1">
                <a:solidFill>
                  <a:srgbClr val="F4F8FC"/>
                </a:solidFill>
                <a:latin typeface="Arial"/>
                <a:ea typeface="Arial"/>
                <a:cs typeface="Arial"/>
              </a:defRPr>
            </a:lvl7pPr>
            <a:lvl8pPr>
              <a:defRPr sz="2325" b="1">
                <a:solidFill>
                  <a:srgbClr val="F4F8FC"/>
                </a:solidFill>
                <a:latin typeface="Arial"/>
                <a:ea typeface="Arial"/>
                <a:cs typeface="Arial"/>
              </a:defRPr>
            </a:lvl8pPr>
            <a:lvl9pPr>
              <a:defRPr sz="2325" b="1">
                <a:solidFill>
                  <a:srgbClr val="F4F8FC"/>
                </a:solidFill>
                <a:latin typeface="Arial"/>
                <a:ea typeface="Arial"/>
                <a:cs typeface="Arial"/>
              </a:defRPr>
            </a:lvl9pPr>
          </a:lstStyle>
          <a:p xmlns:a="http://schemas.openxmlformats.org/drawingml/2006/main">
            <a:pPr>
              <a:defRPr sz="2325" b="1">
                <a:solidFill>
                  <a:srgbClr val="F4F8FC"/>
                </a:solidFill>
                <a:latin typeface="Arial"/>
                <a:ea typeface="Arial"/>
                <a:cs typeface="Arial"/>
              </a:defRPr>
            </a:pPr>
            <a:r>
              <a:rPr sz="2325" b="1">
                <a:solidFill>
                  <a:srgbClr val="F4F8FC"/>
                </a:solidFill>
                <a:latin typeface="Arial"/>
                <a:ea typeface="Arial"/>
                <a:cs typeface="Arial"/>
              </a:rPr>
              <a:t>Stabilisierung</a:t>
            </a:r>
          </a:p>
        </p:txBody>
      </p:sp>
      <p:sp>
        <p:nvSpPr>
          <p:cNvPr id="11" name="">
            <a:extLst xmlns:a="http://schemas.openxmlformats.org/drawingml/2006/main">
              <a:ext uri="{FF2B5EF4-FFF2-40B4-BE49-F238E27FC236}">
                <a16:creationId xmlns:a16="http://schemas.microsoft.com/office/drawing/2014/main" id="{81867EF7-6CB8-4AE0-B29A-E542BB6974ED}"/>
              </a:ext>
            </a:extLst>
          </p:cNvPr>
          <p:cNvSpPr>
            <a:spLocks xmlns:a="http://schemas.openxmlformats.org/drawingml/2006/main" noGrp="1"/>
          </p:cNvSpPr>
          <p:nvPr/>
        </p:nvSpPr>
        <p:spPr>
          <a:xfrm xmlns:a="http://schemas.openxmlformats.org/drawingml/2006/main">
            <a:off x="6324600" y="4429125"/>
            <a:ext cx="2571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B5C7D5"/>
                </a:solidFill>
                <a:latin typeface="Arial"/>
                <a:ea typeface="Arial"/>
                <a:cs typeface="Arial"/>
              </a:defRPr>
            </a:defPPr>
            <a:lvl1pPr>
              <a:defRPr sz="1875" b="0">
                <a:solidFill>
                  <a:srgbClr val="B5C7D5"/>
                </a:solidFill>
                <a:latin typeface="Arial"/>
                <a:ea typeface="Arial"/>
                <a:cs typeface="Arial"/>
              </a:defRPr>
            </a:lvl1pPr>
            <a:lvl2pPr>
              <a:defRPr sz="1875" b="0">
                <a:solidFill>
                  <a:srgbClr val="B5C7D5"/>
                </a:solidFill>
                <a:latin typeface="Arial"/>
                <a:ea typeface="Arial"/>
                <a:cs typeface="Arial"/>
              </a:defRPr>
            </a:lvl2pPr>
            <a:lvl3pPr>
              <a:defRPr sz="1875" b="0">
                <a:solidFill>
                  <a:srgbClr val="B5C7D5"/>
                </a:solidFill>
                <a:latin typeface="Arial"/>
                <a:ea typeface="Arial"/>
                <a:cs typeface="Arial"/>
              </a:defRPr>
            </a:lvl3pPr>
            <a:lvl4pPr>
              <a:defRPr sz="1875" b="0">
                <a:solidFill>
                  <a:srgbClr val="B5C7D5"/>
                </a:solidFill>
                <a:latin typeface="Arial"/>
                <a:ea typeface="Arial"/>
                <a:cs typeface="Arial"/>
              </a:defRPr>
            </a:lvl4pPr>
            <a:lvl5pPr>
              <a:defRPr sz="1875" b="0">
                <a:solidFill>
                  <a:srgbClr val="B5C7D5"/>
                </a:solidFill>
                <a:latin typeface="Arial"/>
                <a:ea typeface="Arial"/>
                <a:cs typeface="Arial"/>
              </a:defRPr>
            </a:lvl5pPr>
            <a:lvl6pPr>
              <a:defRPr sz="1875" b="0">
                <a:solidFill>
                  <a:srgbClr val="B5C7D5"/>
                </a:solidFill>
                <a:latin typeface="Arial"/>
                <a:ea typeface="Arial"/>
                <a:cs typeface="Arial"/>
              </a:defRPr>
            </a:lvl6pPr>
            <a:lvl7pPr>
              <a:defRPr sz="1875" b="0">
                <a:solidFill>
                  <a:srgbClr val="B5C7D5"/>
                </a:solidFill>
                <a:latin typeface="Arial"/>
                <a:ea typeface="Arial"/>
                <a:cs typeface="Arial"/>
              </a:defRPr>
            </a:lvl7pPr>
            <a:lvl8pPr>
              <a:defRPr sz="1875" b="0">
                <a:solidFill>
                  <a:srgbClr val="B5C7D5"/>
                </a:solidFill>
                <a:latin typeface="Arial"/>
                <a:ea typeface="Arial"/>
                <a:cs typeface="Arial"/>
              </a:defRPr>
            </a:lvl8pPr>
            <a:lvl9pPr>
              <a:defRPr sz="1875" b="0">
                <a:solidFill>
                  <a:srgbClr val="B5C7D5"/>
                </a:solidFill>
                <a:latin typeface="Arial"/>
                <a:ea typeface="Arial"/>
                <a:cs typeface="Arial"/>
              </a:defRPr>
            </a:lvl9pPr>
          </a:lstStyle>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Entscheidungsoptionen und</a:t>
            </a:r>
          </a:p>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priorisierte Maßnahmen planen.</a:t>
            </a:r>
          </a:p>
        </p:txBody>
      </p:sp>
      <p:sp>
        <p:nvSpPr>
          <p:cNvPr id="12" name="">
            <a:extLst xmlns:a="http://schemas.openxmlformats.org/drawingml/2006/main">
              <a:ext uri="{FF2B5EF4-FFF2-40B4-BE49-F238E27FC236}">
                <a16:creationId xmlns:a16="http://schemas.microsoft.com/office/drawing/2014/main" id="{8C433149-72E9-49F0-ABDE-DE97794A711A}"/>
              </a:ext>
            </a:extLst>
          </p:cNvPr>
          <p:cNvSpPr>
            <a:spLocks xmlns:a="http://schemas.openxmlformats.org/drawingml/2006/main" noGrp="1"/>
          </p:cNvSpPr>
          <p:nvPr/>
        </p:nvSpPr>
        <p:spPr>
          <a:xfrm xmlns:a="http://schemas.openxmlformats.org/drawingml/2006/main">
            <a:off x="9182100" y="2190750"/>
            <a:ext cx="2476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6750" b="1">
                <a:solidFill>
                  <a:srgbClr val="FFBC67"/>
                </a:solidFill>
                <a:latin typeface="Arial"/>
                <a:ea typeface="Arial"/>
                <a:cs typeface="Arial"/>
              </a:defRPr>
            </a:defPPr>
            <a:lvl1pPr>
              <a:defRPr sz="6750" b="1">
                <a:solidFill>
                  <a:srgbClr val="FFBC67"/>
                </a:solidFill>
                <a:latin typeface="Arial"/>
                <a:ea typeface="Arial"/>
                <a:cs typeface="Arial"/>
              </a:defRPr>
            </a:lvl1pPr>
            <a:lvl2pPr>
              <a:defRPr sz="6750" b="1">
                <a:solidFill>
                  <a:srgbClr val="FFBC67"/>
                </a:solidFill>
                <a:latin typeface="Arial"/>
                <a:ea typeface="Arial"/>
                <a:cs typeface="Arial"/>
              </a:defRPr>
            </a:lvl2pPr>
            <a:lvl3pPr>
              <a:defRPr sz="6750" b="1">
                <a:solidFill>
                  <a:srgbClr val="FFBC67"/>
                </a:solidFill>
                <a:latin typeface="Arial"/>
                <a:ea typeface="Arial"/>
                <a:cs typeface="Arial"/>
              </a:defRPr>
            </a:lvl3pPr>
            <a:lvl4pPr>
              <a:defRPr sz="6750" b="1">
                <a:solidFill>
                  <a:srgbClr val="FFBC67"/>
                </a:solidFill>
                <a:latin typeface="Arial"/>
                <a:ea typeface="Arial"/>
                <a:cs typeface="Arial"/>
              </a:defRPr>
            </a:lvl4pPr>
            <a:lvl5pPr>
              <a:defRPr sz="6750" b="1">
                <a:solidFill>
                  <a:srgbClr val="FFBC67"/>
                </a:solidFill>
                <a:latin typeface="Arial"/>
                <a:ea typeface="Arial"/>
                <a:cs typeface="Arial"/>
              </a:defRPr>
            </a:lvl5pPr>
            <a:lvl6pPr>
              <a:defRPr sz="6750" b="1">
                <a:solidFill>
                  <a:srgbClr val="FFBC67"/>
                </a:solidFill>
                <a:latin typeface="Arial"/>
                <a:ea typeface="Arial"/>
                <a:cs typeface="Arial"/>
              </a:defRPr>
            </a:lvl6pPr>
            <a:lvl7pPr>
              <a:defRPr sz="6750" b="1">
                <a:solidFill>
                  <a:srgbClr val="FFBC67"/>
                </a:solidFill>
                <a:latin typeface="Arial"/>
                <a:ea typeface="Arial"/>
                <a:cs typeface="Arial"/>
              </a:defRPr>
            </a:lvl7pPr>
            <a:lvl8pPr>
              <a:defRPr sz="6750" b="1">
                <a:solidFill>
                  <a:srgbClr val="FFBC67"/>
                </a:solidFill>
                <a:latin typeface="Arial"/>
                <a:ea typeface="Arial"/>
                <a:cs typeface="Arial"/>
              </a:defRPr>
            </a:lvl8pPr>
            <a:lvl9pPr>
              <a:defRPr sz="6750" b="1">
                <a:solidFill>
                  <a:srgbClr val="FFBC67"/>
                </a:solidFill>
                <a:latin typeface="Arial"/>
                <a:ea typeface="Arial"/>
                <a:cs typeface="Arial"/>
              </a:defRPr>
            </a:lvl9pPr>
          </a:lstStyle>
          <a:p xmlns:a="http://schemas.openxmlformats.org/drawingml/2006/main">
            <a:pPr>
              <a:defRPr sz="6750" b="1">
                <a:solidFill>
                  <a:srgbClr val="FFBC67"/>
                </a:solidFill>
                <a:latin typeface="Arial"/>
                <a:ea typeface="Arial"/>
                <a:cs typeface="Arial"/>
              </a:defRPr>
            </a:pPr>
            <a:r>
              <a:rPr sz="6750" b="1">
                <a:solidFill>
                  <a:srgbClr val="FFBC67"/>
                </a:solidFill>
                <a:latin typeface="Arial"/>
                <a:ea typeface="Arial"/>
                <a:cs typeface="Arial"/>
              </a:rPr>
              <a:t>04</a:t>
            </a:r>
          </a:p>
        </p:txBody>
      </p:sp>
      <p:sp>
        <p:nvSpPr>
          <p:cNvPr id="13" name="">
            <a:extLst xmlns:a="http://schemas.openxmlformats.org/drawingml/2006/main">
              <a:ext uri="{FF2B5EF4-FFF2-40B4-BE49-F238E27FC236}">
                <a16:creationId xmlns:a16="http://schemas.microsoft.com/office/drawing/2014/main" id="{0A60ED96-8D89-4F58-AEDC-5267E26413A5}"/>
              </a:ext>
            </a:extLst>
          </p:cNvPr>
          <p:cNvSpPr>
            <a:spLocks xmlns:a="http://schemas.openxmlformats.org/drawingml/2006/main" noGrp="1"/>
          </p:cNvSpPr>
          <p:nvPr/>
        </p:nvSpPr>
        <p:spPr>
          <a:xfrm xmlns:a="http://schemas.openxmlformats.org/drawingml/2006/main">
            <a:off x="9182100" y="3648075"/>
            <a:ext cx="26479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1">
                <a:solidFill>
                  <a:srgbClr val="F4F8FC"/>
                </a:solidFill>
                <a:latin typeface="Arial"/>
                <a:ea typeface="Arial"/>
                <a:cs typeface="Arial"/>
              </a:defRPr>
            </a:defPPr>
            <a:lvl1pPr>
              <a:defRPr sz="2325" b="1">
                <a:solidFill>
                  <a:srgbClr val="F4F8FC"/>
                </a:solidFill>
                <a:latin typeface="Arial"/>
                <a:ea typeface="Arial"/>
                <a:cs typeface="Arial"/>
              </a:defRPr>
            </a:lvl1pPr>
            <a:lvl2pPr>
              <a:defRPr sz="2325" b="1">
                <a:solidFill>
                  <a:srgbClr val="F4F8FC"/>
                </a:solidFill>
                <a:latin typeface="Arial"/>
                <a:ea typeface="Arial"/>
                <a:cs typeface="Arial"/>
              </a:defRPr>
            </a:lvl2pPr>
            <a:lvl3pPr>
              <a:defRPr sz="2325" b="1">
                <a:solidFill>
                  <a:srgbClr val="F4F8FC"/>
                </a:solidFill>
                <a:latin typeface="Arial"/>
                <a:ea typeface="Arial"/>
                <a:cs typeface="Arial"/>
              </a:defRPr>
            </a:lvl3pPr>
            <a:lvl4pPr>
              <a:defRPr sz="2325" b="1">
                <a:solidFill>
                  <a:srgbClr val="F4F8FC"/>
                </a:solidFill>
                <a:latin typeface="Arial"/>
                <a:ea typeface="Arial"/>
                <a:cs typeface="Arial"/>
              </a:defRPr>
            </a:lvl4pPr>
            <a:lvl5pPr>
              <a:defRPr sz="2325" b="1">
                <a:solidFill>
                  <a:srgbClr val="F4F8FC"/>
                </a:solidFill>
                <a:latin typeface="Arial"/>
                <a:ea typeface="Arial"/>
                <a:cs typeface="Arial"/>
              </a:defRPr>
            </a:lvl5pPr>
            <a:lvl6pPr>
              <a:defRPr sz="2325" b="1">
                <a:solidFill>
                  <a:srgbClr val="F4F8FC"/>
                </a:solidFill>
                <a:latin typeface="Arial"/>
                <a:ea typeface="Arial"/>
                <a:cs typeface="Arial"/>
              </a:defRPr>
            </a:lvl6pPr>
            <a:lvl7pPr>
              <a:defRPr sz="2325" b="1">
                <a:solidFill>
                  <a:srgbClr val="F4F8FC"/>
                </a:solidFill>
                <a:latin typeface="Arial"/>
                <a:ea typeface="Arial"/>
                <a:cs typeface="Arial"/>
              </a:defRPr>
            </a:lvl7pPr>
            <a:lvl8pPr>
              <a:defRPr sz="2325" b="1">
                <a:solidFill>
                  <a:srgbClr val="F4F8FC"/>
                </a:solidFill>
                <a:latin typeface="Arial"/>
                <a:ea typeface="Arial"/>
                <a:cs typeface="Arial"/>
              </a:defRPr>
            </a:lvl8pPr>
            <a:lvl9pPr>
              <a:defRPr sz="2325" b="1">
                <a:solidFill>
                  <a:srgbClr val="F4F8FC"/>
                </a:solidFill>
                <a:latin typeface="Arial"/>
                <a:ea typeface="Arial"/>
                <a:cs typeface="Arial"/>
              </a:defRPr>
            </a:lvl9pPr>
          </a:lstStyle>
          <a:p xmlns:a="http://schemas.openxmlformats.org/drawingml/2006/main">
            <a:pPr>
              <a:defRPr sz="2325" b="1">
                <a:solidFill>
                  <a:srgbClr val="F4F8FC"/>
                </a:solidFill>
                <a:latin typeface="Arial"/>
                <a:ea typeface="Arial"/>
                <a:cs typeface="Arial"/>
              </a:defRPr>
            </a:pPr>
            <a:r>
              <a:rPr sz="2325" b="1">
                <a:solidFill>
                  <a:srgbClr val="F4F8FC"/>
                </a:solidFill>
                <a:latin typeface="Arial"/>
                <a:ea typeface="Arial"/>
                <a:cs typeface="Arial"/>
              </a:rPr>
              <a:t>Projektbegleitung</a:t>
            </a:r>
          </a:p>
        </p:txBody>
      </p:sp>
      <p:sp>
        <p:nvSpPr>
          <p:cNvPr id="14" name="">
            <a:extLst xmlns:a="http://schemas.openxmlformats.org/drawingml/2006/main">
              <a:ext uri="{FF2B5EF4-FFF2-40B4-BE49-F238E27FC236}">
                <a16:creationId xmlns:a16="http://schemas.microsoft.com/office/drawing/2014/main" id="{D774E862-C276-438A-91B3-EE05D41137CE}"/>
              </a:ext>
            </a:extLst>
          </p:cNvPr>
          <p:cNvSpPr>
            <a:spLocks xmlns:a="http://schemas.openxmlformats.org/drawingml/2006/main" noGrp="1"/>
          </p:cNvSpPr>
          <p:nvPr/>
        </p:nvSpPr>
        <p:spPr>
          <a:xfrm xmlns:a="http://schemas.openxmlformats.org/drawingml/2006/main">
            <a:off x="9182100" y="4429125"/>
            <a:ext cx="2571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B5C7D5"/>
                </a:solidFill>
                <a:latin typeface="Arial"/>
                <a:ea typeface="Arial"/>
                <a:cs typeface="Arial"/>
              </a:defRPr>
            </a:defPPr>
            <a:lvl1pPr>
              <a:defRPr sz="1875" b="0">
                <a:solidFill>
                  <a:srgbClr val="B5C7D5"/>
                </a:solidFill>
                <a:latin typeface="Arial"/>
                <a:ea typeface="Arial"/>
                <a:cs typeface="Arial"/>
              </a:defRPr>
            </a:lvl1pPr>
            <a:lvl2pPr>
              <a:defRPr sz="1875" b="0">
                <a:solidFill>
                  <a:srgbClr val="B5C7D5"/>
                </a:solidFill>
                <a:latin typeface="Arial"/>
                <a:ea typeface="Arial"/>
                <a:cs typeface="Arial"/>
              </a:defRPr>
            </a:lvl2pPr>
            <a:lvl3pPr>
              <a:defRPr sz="1875" b="0">
                <a:solidFill>
                  <a:srgbClr val="B5C7D5"/>
                </a:solidFill>
                <a:latin typeface="Arial"/>
                <a:ea typeface="Arial"/>
                <a:cs typeface="Arial"/>
              </a:defRPr>
            </a:lvl3pPr>
            <a:lvl4pPr>
              <a:defRPr sz="1875" b="0">
                <a:solidFill>
                  <a:srgbClr val="B5C7D5"/>
                </a:solidFill>
                <a:latin typeface="Arial"/>
                <a:ea typeface="Arial"/>
                <a:cs typeface="Arial"/>
              </a:defRPr>
            </a:lvl4pPr>
            <a:lvl5pPr>
              <a:defRPr sz="1875" b="0">
                <a:solidFill>
                  <a:srgbClr val="B5C7D5"/>
                </a:solidFill>
                <a:latin typeface="Arial"/>
                <a:ea typeface="Arial"/>
                <a:cs typeface="Arial"/>
              </a:defRPr>
            </a:lvl5pPr>
            <a:lvl6pPr>
              <a:defRPr sz="1875" b="0">
                <a:solidFill>
                  <a:srgbClr val="B5C7D5"/>
                </a:solidFill>
                <a:latin typeface="Arial"/>
                <a:ea typeface="Arial"/>
                <a:cs typeface="Arial"/>
              </a:defRPr>
            </a:lvl6pPr>
            <a:lvl7pPr>
              <a:defRPr sz="1875" b="0">
                <a:solidFill>
                  <a:srgbClr val="B5C7D5"/>
                </a:solidFill>
                <a:latin typeface="Arial"/>
                <a:ea typeface="Arial"/>
                <a:cs typeface="Arial"/>
              </a:defRPr>
            </a:lvl7pPr>
            <a:lvl8pPr>
              <a:defRPr sz="1875" b="0">
                <a:solidFill>
                  <a:srgbClr val="B5C7D5"/>
                </a:solidFill>
                <a:latin typeface="Arial"/>
                <a:ea typeface="Arial"/>
                <a:cs typeface="Arial"/>
              </a:defRPr>
            </a:lvl8pPr>
            <a:lvl9pPr>
              <a:defRPr sz="1875" b="0">
                <a:solidFill>
                  <a:srgbClr val="B5C7D5"/>
                </a:solidFill>
                <a:latin typeface="Arial"/>
                <a:ea typeface="Arial"/>
                <a:cs typeface="Arial"/>
              </a:defRPr>
            </a:lvl9pPr>
          </a:lstStyle>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Fortschritt und Wirksamkeit</a:t>
            </a:r>
          </a:p>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der Maßnahmen nachhalten.</a:t>
            </a:r>
          </a:p>
        </p:txBody>
      </p:sp>
    </p:spTree>
    <p:extLst>
      <p:ext uri="{BB962C8B-B14F-4D97-AF65-F5344CB8AC3E}">
        <p14:creationId xmlns:p14="http://schemas.microsoft.com/office/powerpoint/2010/main" val="1235588174"/>
      </p:ext>
    </p:extLst>
  </p:cSld>
</p:sld>
</file>

<file path=ppt/slides/slide7.xml><?xml version="1.0" encoding="utf-8"?>
<p:sld xmlns:p="http://schemas.openxmlformats.org/presentationml/2006/main">
  <p:cSld>
    <p:bg>
      <p:bgPr>
        <a:solidFill xmlns:a="http://schemas.openxmlformats.org/drawingml/2006/main">
          <a:srgbClr val="041322"/>
        </a:solidFill>
      </p:bgPr>
    </p:bg>
    <p:spTree>
      <p:nvGrpSpPr>
        <p:cNvPr id="1" name=""/>
        <p:cNvGrpSpPr/>
        <p:nvPr/>
      </p:nvGrpSpPr>
      <p:grpSpPr>
        <a:xfrm xmlns:a="http://schemas.openxmlformats.org/drawingml/2006/main"/>
      </p:grpSpPr>
      <p:pic>
        <p:nvPicPr>
          <p:cNvPr id="13" name="">
            <a:extLst xmlns:a="http://schemas.openxmlformats.org/drawingml/2006/main">
              <a:ext uri="{FF2B5EF4-FFF2-40B4-BE49-F238E27FC236}">
                <a16:creationId xmlns:a16="http://schemas.microsoft.com/office/drawing/2014/main" id="{130A16DE-8489-4A13-9330-D41EA5900971}"/>
              </a:ext>
            </a:extLst>
          </p:cNvPr>
          <p:cNvPicPr>
            <a:picLocks xmlns:a="http://schemas.openxmlformats.org/drawingml/2006/main" noChangeAspect="1"/>
          </p:cNvPicPr>
          <p:nvPr/>
        </p:nvPicPr>
        <p:blipFill>
          <a:blip xmlns:r="http://schemas.openxmlformats.org/officeDocument/2006/relationships" xmlns:a="http://schemas.openxmlformats.org/drawingml/2006/main" r:embed="R5a0a048bd2ee4bd2"/>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C51A0CD-1A17-421A-9AF9-83D01328A5B8}"/>
              </a:ext>
            </a:extLst>
          </p:cNvPr>
          <p:cNvSpPr>
            <a:spLocks xmlns:a="http://schemas.openxmlformats.org/drawingml/2006/main" noGrp="1"/>
          </p:cNvSpPr>
          <p:nvPr/>
        </p:nvSpPr>
        <p:spPr>
          <a:xfrm xmlns:a="http://schemas.openxmlformats.org/drawingml/2006/main">
            <a:off x="11201400" y="626745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B5C7D5"/>
                </a:solidFill>
                <a:latin typeface="Arial"/>
                <a:ea typeface="Arial"/>
                <a:cs typeface="Arial"/>
              </a:defRPr>
            </a:defPPr>
            <a:lvl1pPr>
              <a:defRPr sz="1125" b="0">
                <a:solidFill>
                  <a:srgbClr val="B5C7D5"/>
                </a:solidFill>
                <a:latin typeface="Arial"/>
                <a:ea typeface="Arial"/>
                <a:cs typeface="Arial"/>
              </a:defRPr>
            </a:lvl1pPr>
            <a:lvl2pPr>
              <a:defRPr sz="1125" b="0">
                <a:solidFill>
                  <a:srgbClr val="B5C7D5"/>
                </a:solidFill>
                <a:latin typeface="Arial"/>
                <a:ea typeface="Arial"/>
                <a:cs typeface="Arial"/>
              </a:defRPr>
            </a:lvl2pPr>
            <a:lvl3pPr>
              <a:defRPr sz="1125" b="0">
                <a:solidFill>
                  <a:srgbClr val="B5C7D5"/>
                </a:solidFill>
                <a:latin typeface="Arial"/>
                <a:ea typeface="Arial"/>
                <a:cs typeface="Arial"/>
              </a:defRPr>
            </a:lvl3pPr>
            <a:lvl4pPr>
              <a:defRPr sz="1125" b="0">
                <a:solidFill>
                  <a:srgbClr val="B5C7D5"/>
                </a:solidFill>
                <a:latin typeface="Arial"/>
                <a:ea typeface="Arial"/>
                <a:cs typeface="Arial"/>
              </a:defRPr>
            </a:lvl4pPr>
            <a:lvl5pPr>
              <a:defRPr sz="1125" b="0">
                <a:solidFill>
                  <a:srgbClr val="B5C7D5"/>
                </a:solidFill>
                <a:latin typeface="Arial"/>
                <a:ea typeface="Arial"/>
                <a:cs typeface="Arial"/>
              </a:defRPr>
            </a:lvl5pPr>
            <a:lvl6pPr>
              <a:defRPr sz="1125" b="0">
                <a:solidFill>
                  <a:srgbClr val="B5C7D5"/>
                </a:solidFill>
                <a:latin typeface="Arial"/>
                <a:ea typeface="Arial"/>
                <a:cs typeface="Arial"/>
              </a:defRPr>
            </a:lvl6pPr>
            <a:lvl7pPr>
              <a:defRPr sz="1125" b="0">
                <a:solidFill>
                  <a:srgbClr val="B5C7D5"/>
                </a:solidFill>
                <a:latin typeface="Arial"/>
                <a:ea typeface="Arial"/>
                <a:cs typeface="Arial"/>
              </a:defRPr>
            </a:lvl7pPr>
            <a:lvl8pPr>
              <a:defRPr sz="1125" b="0">
                <a:solidFill>
                  <a:srgbClr val="B5C7D5"/>
                </a:solidFill>
                <a:latin typeface="Arial"/>
                <a:ea typeface="Arial"/>
                <a:cs typeface="Arial"/>
              </a:defRPr>
            </a:lvl8pPr>
            <a:lvl9pPr>
              <a:defRPr sz="1125" b="0">
                <a:solidFill>
                  <a:srgbClr val="B5C7D5"/>
                </a:solidFill>
                <a:latin typeface="Arial"/>
                <a:ea typeface="Arial"/>
                <a:cs typeface="Arial"/>
              </a:defRPr>
            </a:lvl9pPr>
          </a:lstStyle>
          <a:p xmlns:a="http://schemas.openxmlformats.org/drawingml/2006/main">
            <a:pPr>
              <a:defRPr sz="1125" b="0">
                <a:solidFill>
                  <a:srgbClr val="B5C7D5"/>
                </a:solidFill>
                <a:latin typeface="Arial"/>
                <a:ea typeface="Arial"/>
                <a:cs typeface="Arial"/>
              </a:defRPr>
            </a:pPr>
            <a:r>
              <a:rPr sz="1125" b="0">
                <a:solidFill>
                  <a:srgbClr val="B5C7D5"/>
                </a:solidFill>
                <a:latin typeface="Arial"/>
                <a:ea typeface="Arial"/>
                <a:cs typeface="Arial"/>
              </a:rPr>
              <a:t>07</a:t>
            </a:r>
          </a:p>
        </p:txBody>
      </p:sp>
      <p:sp>
        <p:nvSpPr>
          <p:cNvPr id="3" name="">
            <a:extLst xmlns:a="http://schemas.openxmlformats.org/drawingml/2006/main">
              <a:ext uri="{FF2B5EF4-FFF2-40B4-BE49-F238E27FC236}">
                <a16:creationId xmlns:a16="http://schemas.microsoft.com/office/drawing/2014/main" id="{05A013B8-8B99-4CF8-9E2E-1282C451F22A}"/>
              </a:ext>
            </a:extLst>
          </p:cNvPr>
          <p:cNvSpPr>
            <a:spLocks xmlns:a="http://schemas.openxmlformats.org/drawingml/2006/main" noGrp="1"/>
          </p:cNvSpPr>
          <p:nvPr/>
        </p:nvSpPr>
        <p:spPr>
          <a:xfrm xmlns:a="http://schemas.openxmlformats.org/drawingml/2006/main">
            <a:off x="609600" y="495300"/>
            <a:ext cx="704850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900" b="1">
                <a:solidFill>
                  <a:srgbClr val="F4F8FC"/>
                </a:solidFill>
                <a:latin typeface="Arial"/>
                <a:ea typeface="Arial"/>
                <a:cs typeface="Arial"/>
              </a:defRPr>
            </a:defPPr>
            <a:lvl1pPr>
              <a:defRPr sz="3900" b="1">
                <a:solidFill>
                  <a:srgbClr val="F4F8FC"/>
                </a:solidFill>
                <a:latin typeface="Arial"/>
                <a:ea typeface="Arial"/>
                <a:cs typeface="Arial"/>
              </a:defRPr>
            </a:lvl1pPr>
            <a:lvl2pPr>
              <a:defRPr sz="3900" b="1">
                <a:solidFill>
                  <a:srgbClr val="F4F8FC"/>
                </a:solidFill>
                <a:latin typeface="Arial"/>
                <a:ea typeface="Arial"/>
                <a:cs typeface="Arial"/>
              </a:defRPr>
            </a:lvl2pPr>
            <a:lvl3pPr>
              <a:defRPr sz="3900" b="1">
                <a:solidFill>
                  <a:srgbClr val="F4F8FC"/>
                </a:solidFill>
                <a:latin typeface="Arial"/>
                <a:ea typeface="Arial"/>
                <a:cs typeface="Arial"/>
              </a:defRPr>
            </a:lvl3pPr>
            <a:lvl4pPr>
              <a:defRPr sz="3900" b="1">
                <a:solidFill>
                  <a:srgbClr val="F4F8FC"/>
                </a:solidFill>
                <a:latin typeface="Arial"/>
                <a:ea typeface="Arial"/>
                <a:cs typeface="Arial"/>
              </a:defRPr>
            </a:lvl4pPr>
            <a:lvl5pPr>
              <a:defRPr sz="3900" b="1">
                <a:solidFill>
                  <a:srgbClr val="F4F8FC"/>
                </a:solidFill>
                <a:latin typeface="Arial"/>
                <a:ea typeface="Arial"/>
                <a:cs typeface="Arial"/>
              </a:defRPr>
            </a:lvl5pPr>
            <a:lvl6pPr>
              <a:defRPr sz="3900" b="1">
                <a:solidFill>
                  <a:srgbClr val="F4F8FC"/>
                </a:solidFill>
                <a:latin typeface="Arial"/>
                <a:ea typeface="Arial"/>
                <a:cs typeface="Arial"/>
              </a:defRPr>
            </a:lvl6pPr>
            <a:lvl7pPr>
              <a:defRPr sz="3900" b="1">
                <a:solidFill>
                  <a:srgbClr val="F4F8FC"/>
                </a:solidFill>
                <a:latin typeface="Arial"/>
                <a:ea typeface="Arial"/>
                <a:cs typeface="Arial"/>
              </a:defRPr>
            </a:lvl7pPr>
            <a:lvl8pPr>
              <a:defRPr sz="3900" b="1">
                <a:solidFill>
                  <a:srgbClr val="F4F8FC"/>
                </a:solidFill>
                <a:latin typeface="Arial"/>
                <a:ea typeface="Arial"/>
                <a:cs typeface="Arial"/>
              </a:defRPr>
            </a:lvl8pPr>
            <a:lvl9pPr>
              <a:defRPr sz="3900" b="1">
                <a:solidFill>
                  <a:srgbClr val="F4F8FC"/>
                </a:solidFill>
                <a:latin typeface="Arial"/>
                <a:ea typeface="Arial"/>
                <a:cs typeface="Arial"/>
              </a:defRPr>
            </a:lvl9pPr>
          </a:lstStyle>
          <a:p xmlns:a="http://schemas.openxmlformats.org/drawingml/2006/main">
            <a:pPr>
              <a:defRPr sz="3900" b="1">
                <a:solidFill>
                  <a:srgbClr val="F4F8FC"/>
                </a:solidFill>
                <a:latin typeface="Arial"/>
                <a:ea typeface="Arial"/>
                <a:cs typeface="Arial"/>
              </a:defRPr>
            </a:pPr>
            <a:r>
              <a:rPr sz="3900" b="1">
                <a:solidFill>
                  <a:srgbClr val="F4F8FC"/>
                </a:solidFill>
                <a:latin typeface="Arial"/>
                <a:ea typeface="Arial"/>
                <a:cs typeface="Arial"/>
              </a:rPr>
              <a:t>So entsteht eine</a:t>
            </a:r>
          </a:p>
          <a:p xmlns:a="http://schemas.openxmlformats.org/drawingml/2006/main">
            <a:pPr>
              <a:defRPr sz="3900" b="1">
                <a:solidFill>
                  <a:srgbClr val="F4F8FC"/>
                </a:solidFill>
                <a:latin typeface="Arial"/>
                <a:ea typeface="Arial"/>
                <a:cs typeface="Arial"/>
              </a:defRPr>
            </a:pPr>
            <a:r>
              <a:rPr sz="3900" b="1">
                <a:solidFill>
                  <a:srgbClr val="F4F8FC"/>
                </a:solidFill>
                <a:latin typeface="Arial"/>
                <a:ea typeface="Arial"/>
                <a:cs typeface="Arial"/>
              </a:rPr>
              <a:t>belastbare Entscheidung</a:t>
            </a:r>
          </a:p>
        </p:txBody>
      </p:sp>
      <p:sp>
        <p:nvSpPr>
          <p:cNvPr id="4" name="">
            <a:extLst xmlns:a="http://schemas.openxmlformats.org/drawingml/2006/main">
              <a:ext uri="{FF2B5EF4-FFF2-40B4-BE49-F238E27FC236}">
                <a16:creationId xmlns:a16="http://schemas.microsoft.com/office/drawing/2014/main" id="{97CF9153-C12F-4D4B-8793-76E2CF03FD13}"/>
              </a:ext>
            </a:extLst>
          </p:cNvPr>
          <p:cNvSpPr>
            <a:spLocks xmlns:a="http://schemas.openxmlformats.org/drawingml/2006/main" noGrp="1"/>
          </p:cNvSpPr>
          <p:nvPr/>
        </p:nvSpPr>
        <p:spPr>
          <a:xfrm xmlns:a="http://schemas.openxmlformats.org/drawingml/2006/main">
            <a:off x="609600" y="2114550"/>
            <a:ext cx="523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6BDBF8"/>
                </a:solidFill>
                <a:latin typeface="Arial"/>
                <a:ea typeface="Arial"/>
                <a:cs typeface="Arial"/>
              </a:defRPr>
            </a:defPPr>
            <a:lvl1pPr>
              <a:defRPr sz="2250" b="1">
                <a:solidFill>
                  <a:srgbClr val="6BDBF8"/>
                </a:solidFill>
                <a:latin typeface="Arial"/>
                <a:ea typeface="Arial"/>
                <a:cs typeface="Arial"/>
              </a:defRPr>
            </a:lvl1pPr>
            <a:lvl2pPr>
              <a:defRPr sz="2250" b="1">
                <a:solidFill>
                  <a:srgbClr val="6BDBF8"/>
                </a:solidFill>
                <a:latin typeface="Arial"/>
                <a:ea typeface="Arial"/>
                <a:cs typeface="Arial"/>
              </a:defRPr>
            </a:lvl2pPr>
            <a:lvl3pPr>
              <a:defRPr sz="2250" b="1">
                <a:solidFill>
                  <a:srgbClr val="6BDBF8"/>
                </a:solidFill>
                <a:latin typeface="Arial"/>
                <a:ea typeface="Arial"/>
                <a:cs typeface="Arial"/>
              </a:defRPr>
            </a:lvl3pPr>
            <a:lvl4pPr>
              <a:defRPr sz="2250" b="1">
                <a:solidFill>
                  <a:srgbClr val="6BDBF8"/>
                </a:solidFill>
                <a:latin typeface="Arial"/>
                <a:ea typeface="Arial"/>
                <a:cs typeface="Arial"/>
              </a:defRPr>
            </a:lvl4pPr>
            <a:lvl5pPr>
              <a:defRPr sz="2250" b="1">
                <a:solidFill>
                  <a:srgbClr val="6BDBF8"/>
                </a:solidFill>
                <a:latin typeface="Arial"/>
                <a:ea typeface="Arial"/>
                <a:cs typeface="Arial"/>
              </a:defRPr>
            </a:lvl5pPr>
            <a:lvl6pPr>
              <a:defRPr sz="2250" b="1">
                <a:solidFill>
                  <a:srgbClr val="6BDBF8"/>
                </a:solidFill>
                <a:latin typeface="Arial"/>
                <a:ea typeface="Arial"/>
                <a:cs typeface="Arial"/>
              </a:defRPr>
            </a:lvl6pPr>
            <a:lvl7pPr>
              <a:defRPr sz="2250" b="1">
                <a:solidFill>
                  <a:srgbClr val="6BDBF8"/>
                </a:solidFill>
                <a:latin typeface="Arial"/>
                <a:ea typeface="Arial"/>
                <a:cs typeface="Arial"/>
              </a:defRPr>
            </a:lvl7pPr>
            <a:lvl8pPr>
              <a:defRPr sz="2250" b="1">
                <a:solidFill>
                  <a:srgbClr val="6BDBF8"/>
                </a:solidFill>
                <a:latin typeface="Arial"/>
                <a:ea typeface="Arial"/>
                <a:cs typeface="Arial"/>
              </a:defRPr>
            </a:lvl8pPr>
            <a:lvl9pPr>
              <a:defRPr sz="2250" b="1">
                <a:solidFill>
                  <a:srgbClr val="6BDBF8"/>
                </a:solidFill>
                <a:latin typeface="Arial"/>
                <a:ea typeface="Arial"/>
                <a:cs typeface="Arial"/>
              </a:defRPr>
            </a:lvl9pPr>
          </a:lstStyle>
          <a:p xmlns:a="http://schemas.openxmlformats.org/drawingml/2006/main">
            <a:pPr>
              <a:defRPr sz="2250" b="1">
                <a:solidFill>
                  <a:srgbClr val="6BDBF8"/>
                </a:solidFill>
                <a:latin typeface="Arial"/>
                <a:ea typeface="Arial"/>
                <a:cs typeface="Arial"/>
              </a:defRPr>
            </a:pPr>
            <a:r>
              <a:rPr sz="2250" b="1">
                <a:solidFill>
                  <a:srgbClr val="6BDBF8"/>
                </a:solidFill>
                <a:latin typeface="Arial"/>
                <a:ea typeface="Arial"/>
                <a:cs typeface="Arial"/>
              </a:rPr>
              <a:t>1</a:t>
            </a:r>
          </a:p>
        </p:txBody>
      </p:sp>
      <p:sp>
        <p:nvSpPr>
          <p:cNvPr id="5" name="">
            <a:extLst xmlns:a="http://schemas.openxmlformats.org/drawingml/2006/main">
              <a:ext uri="{FF2B5EF4-FFF2-40B4-BE49-F238E27FC236}">
                <a16:creationId xmlns:a16="http://schemas.microsoft.com/office/drawing/2014/main" id="{76F96D17-8EC9-4B15-A0BA-ED503E57A75E}"/>
              </a:ext>
            </a:extLst>
          </p:cNvPr>
          <p:cNvSpPr>
            <a:spLocks xmlns:a="http://schemas.openxmlformats.org/drawingml/2006/main" noGrp="1"/>
          </p:cNvSpPr>
          <p:nvPr/>
        </p:nvSpPr>
        <p:spPr>
          <a:xfrm xmlns:a="http://schemas.openxmlformats.org/drawingml/2006/main">
            <a:off x="1295400" y="2114550"/>
            <a:ext cx="6000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F4F8FC"/>
                </a:solidFill>
                <a:latin typeface="Arial"/>
                <a:ea typeface="Arial"/>
                <a:cs typeface="Arial"/>
              </a:defRPr>
            </a:defPPr>
            <a:lvl1pPr>
              <a:defRPr sz="2175" b="1">
                <a:solidFill>
                  <a:srgbClr val="F4F8FC"/>
                </a:solidFill>
                <a:latin typeface="Arial"/>
                <a:ea typeface="Arial"/>
                <a:cs typeface="Arial"/>
              </a:defRPr>
            </a:lvl1pPr>
            <a:lvl2pPr>
              <a:defRPr sz="2175" b="1">
                <a:solidFill>
                  <a:srgbClr val="F4F8FC"/>
                </a:solidFill>
                <a:latin typeface="Arial"/>
                <a:ea typeface="Arial"/>
                <a:cs typeface="Arial"/>
              </a:defRPr>
            </a:lvl2pPr>
            <a:lvl3pPr>
              <a:defRPr sz="2175" b="1">
                <a:solidFill>
                  <a:srgbClr val="F4F8FC"/>
                </a:solidFill>
                <a:latin typeface="Arial"/>
                <a:ea typeface="Arial"/>
                <a:cs typeface="Arial"/>
              </a:defRPr>
            </a:lvl3pPr>
            <a:lvl4pPr>
              <a:defRPr sz="2175" b="1">
                <a:solidFill>
                  <a:srgbClr val="F4F8FC"/>
                </a:solidFill>
                <a:latin typeface="Arial"/>
                <a:ea typeface="Arial"/>
                <a:cs typeface="Arial"/>
              </a:defRPr>
            </a:lvl4pPr>
            <a:lvl5pPr>
              <a:defRPr sz="2175" b="1">
                <a:solidFill>
                  <a:srgbClr val="F4F8FC"/>
                </a:solidFill>
                <a:latin typeface="Arial"/>
                <a:ea typeface="Arial"/>
                <a:cs typeface="Arial"/>
              </a:defRPr>
            </a:lvl5pPr>
            <a:lvl6pPr>
              <a:defRPr sz="2175" b="1">
                <a:solidFill>
                  <a:srgbClr val="F4F8FC"/>
                </a:solidFill>
                <a:latin typeface="Arial"/>
                <a:ea typeface="Arial"/>
                <a:cs typeface="Arial"/>
              </a:defRPr>
            </a:lvl6pPr>
            <a:lvl7pPr>
              <a:defRPr sz="2175" b="1">
                <a:solidFill>
                  <a:srgbClr val="F4F8FC"/>
                </a:solidFill>
                <a:latin typeface="Arial"/>
                <a:ea typeface="Arial"/>
                <a:cs typeface="Arial"/>
              </a:defRPr>
            </a:lvl7pPr>
            <a:lvl8pPr>
              <a:defRPr sz="2175" b="1">
                <a:solidFill>
                  <a:srgbClr val="F4F8FC"/>
                </a:solidFill>
                <a:latin typeface="Arial"/>
                <a:ea typeface="Arial"/>
                <a:cs typeface="Arial"/>
              </a:defRPr>
            </a:lvl8pPr>
            <a:lvl9pPr>
              <a:defRPr sz="2175" b="1">
                <a:solidFill>
                  <a:srgbClr val="F4F8FC"/>
                </a:solidFill>
                <a:latin typeface="Arial"/>
                <a:ea typeface="Arial"/>
                <a:cs typeface="Arial"/>
              </a:defRPr>
            </a:lvl9pPr>
          </a:lstStyle>
          <a:p xmlns:a="http://schemas.openxmlformats.org/drawingml/2006/main">
            <a:pPr>
              <a:defRPr sz="2175" b="1">
                <a:solidFill>
                  <a:srgbClr val="F4F8FC"/>
                </a:solidFill>
                <a:latin typeface="Arial"/>
                <a:ea typeface="Arial"/>
                <a:cs typeface="Arial"/>
              </a:defRPr>
            </a:pPr>
            <a:r>
              <a:rPr sz="2175" b="1">
                <a:solidFill>
                  <a:srgbClr val="F4F8FC"/>
                </a:solidFill>
                <a:latin typeface="Arial"/>
                <a:ea typeface="Arial"/>
                <a:cs typeface="Arial"/>
              </a:rPr>
              <a:t>Evidenz sammeln</a:t>
            </a:r>
          </a:p>
        </p:txBody>
      </p:sp>
      <p:sp>
        <p:nvSpPr>
          <p:cNvPr id="6" name="">
            <a:extLst xmlns:a="http://schemas.openxmlformats.org/drawingml/2006/main">
              <a:ext uri="{FF2B5EF4-FFF2-40B4-BE49-F238E27FC236}">
                <a16:creationId xmlns:a16="http://schemas.microsoft.com/office/drawing/2014/main" id="{BC0E2E88-752F-4A2A-A829-FFAA7A729E16}"/>
              </a:ext>
            </a:extLst>
          </p:cNvPr>
          <p:cNvSpPr>
            <a:spLocks xmlns:a="http://schemas.openxmlformats.org/drawingml/2006/main" noGrp="1"/>
          </p:cNvSpPr>
          <p:nvPr/>
        </p:nvSpPr>
        <p:spPr>
          <a:xfrm xmlns:a="http://schemas.openxmlformats.org/drawingml/2006/main">
            <a:off x="1295400" y="2543175"/>
            <a:ext cx="600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B5C7D5"/>
                </a:solidFill>
                <a:latin typeface="Arial"/>
                <a:ea typeface="Arial"/>
                <a:cs typeface="Arial"/>
              </a:defRPr>
            </a:defPPr>
            <a:lvl1pPr>
              <a:defRPr sz="1800" b="0">
                <a:solidFill>
                  <a:srgbClr val="B5C7D5"/>
                </a:solidFill>
                <a:latin typeface="Arial"/>
                <a:ea typeface="Arial"/>
                <a:cs typeface="Arial"/>
              </a:defRPr>
            </a:lvl1pPr>
            <a:lvl2pPr>
              <a:defRPr sz="1800" b="0">
                <a:solidFill>
                  <a:srgbClr val="B5C7D5"/>
                </a:solidFill>
                <a:latin typeface="Arial"/>
                <a:ea typeface="Arial"/>
                <a:cs typeface="Arial"/>
              </a:defRPr>
            </a:lvl2pPr>
            <a:lvl3pPr>
              <a:defRPr sz="1800" b="0">
                <a:solidFill>
                  <a:srgbClr val="B5C7D5"/>
                </a:solidFill>
                <a:latin typeface="Arial"/>
                <a:ea typeface="Arial"/>
                <a:cs typeface="Arial"/>
              </a:defRPr>
            </a:lvl3pPr>
            <a:lvl4pPr>
              <a:defRPr sz="1800" b="0">
                <a:solidFill>
                  <a:srgbClr val="B5C7D5"/>
                </a:solidFill>
                <a:latin typeface="Arial"/>
                <a:ea typeface="Arial"/>
                <a:cs typeface="Arial"/>
              </a:defRPr>
            </a:lvl4pPr>
            <a:lvl5pPr>
              <a:defRPr sz="1800" b="0">
                <a:solidFill>
                  <a:srgbClr val="B5C7D5"/>
                </a:solidFill>
                <a:latin typeface="Arial"/>
                <a:ea typeface="Arial"/>
                <a:cs typeface="Arial"/>
              </a:defRPr>
            </a:lvl5pPr>
            <a:lvl6pPr>
              <a:defRPr sz="1800" b="0">
                <a:solidFill>
                  <a:srgbClr val="B5C7D5"/>
                </a:solidFill>
                <a:latin typeface="Arial"/>
                <a:ea typeface="Arial"/>
                <a:cs typeface="Arial"/>
              </a:defRPr>
            </a:lvl6pPr>
            <a:lvl7pPr>
              <a:defRPr sz="1800" b="0">
                <a:solidFill>
                  <a:srgbClr val="B5C7D5"/>
                </a:solidFill>
                <a:latin typeface="Arial"/>
                <a:ea typeface="Arial"/>
                <a:cs typeface="Arial"/>
              </a:defRPr>
            </a:lvl7pPr>
            <a:lvl8pPr>
              <a:defRPr sz="1800" b="0">
                <a:solidFill>
                  <a:srgbClr val="B5C7D5"/>
                </a:solidFill>
                <a:latin typeface="Arial"/>
                <a:ea typeface="Arial"/>
                <a:cs typeface="Arial"/>
              </a:defRPr>
            </a:lvl8pPr>
            <a:lvl9pPr>
              <a:defRPr sz="1800" b="0">
                <a:solidFill>
                  <a:srgbClr val="B5C7D5"/>
                </a:solidFill>
                <a:latin typeface="Arial"/>
                <a:ea typeface="Arial"/>
                <a:cs typeface="Arial"/>
              </a:defRPr>
            </a:lvl9pPr>
          </a:lstStyle>
          <a:p xmlns:a="http://schemas.openxmlformats.org/drawingml/2006/main">
            <a:pPr>
              <a:defRPr sz="1800" b="0">
                <a:solidFill>
                  <a:srgbClr val="B5C7D5"/>
                </a:solidFill>
                <a:latin typeface="Arial"/>
                <a:ea typeface="Arial"/>
                <a:cs typeface="Arial"/>
              </a:defRPr>
            </a:pPr>
            <a:r>
              <a:rPr sz="1800" b="0">
                <a:solidFill>
                  <a:srgbClr val="B5C7D5"/>
                </a:solidFill>
                <a:latin typeface="Arial"/>
                <a:ea typeface="Arial"/>
                <a:cs typeface="Arial"/>
              </a:rPr>
              <a:t>Pläne, Verträge und Interviews</a:t>
            </a:r>
          </a:p>
          <a:p xmlns:a="http://schemas.openxmlformats.org/drawingml/2006/main">
            <a:pPr>
              <a:defRPr sz="1800" b="0">
                <a:solidFill>
                  <a:srgbClr val="B5C7D5"/>
                </a:solidFill>
                <a:latin typeface="Arial"/>
                <a:ea typeface="Arial"/>
                <a:cs typeface="Arial"/>
              </a:defRPr>
            </a:pPr>
            <a:r>
              <a:rPr sz="1800" b="0">
                <a:solidFill>
                  <a:srgbClr val="B5C7D5"/>
                </a:solidFill>
                <a:latin typeface="Arial"/>
                <a:ea typeface="Arial"/>
                <a:cs typeface="Arial"/>
              </a:rPr>
              <a:t>zu einem prüfbaren Bild verbinden.</a:t>
            </a:r>
          </a:p>
        </p:txBody>
      </p:sp>
      <p:sp>
        <p:nvSpPr>
          <p:cNvPr id="7" name="">
            <a:extLst xmlns:a="http://schemas.openxmlformats.org/drawingml/2006/main">
              <a:ext uri="{FF2B5EF4-FFF2-40B4-BE49-F238E27FC236}">
                <a16:creationId xmlns:a16="http://schemas.microsoft.com/office/drawing/2014/main" id="{6C9C67C7-27A8-4890-BB5A-BD198C9EEE79}"/>
              </a:ext>
            </a:extLst>
          </p:cNvPr>
          <p:cNvSpPr>
            <a:spLocks xmlns:a="http://schemas.openxmlformats.org/drawingml/2006/main" noGrp="1"/>
          </p:cNvSpPr>
          <p:nvPr/>
        </p:nvSpPr>
        <p:spPr>
          <a:xfrm xmlns:a="http://schemas.openxmlformats.org/drawingml/2006/main">
            <a:off x="609600" y="3476625"/>
            <a:ext cx="523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6BDBF8"/>
                </a:solidFill>
                <a:latin typeface="Arial"/>
                <a:ea typeface="Arial"/>
                <a:cs typeface="Arial"/>
              </a:defRPr>
            </a:defPPr>
            <a:lvl1pPr>
              <a:defRPr sz="2250" b="1">
                <a:solidFill>
                  <a:srgbClr val="6BDBF8"/>
                </a:solidFill>
                <a:latin typeface="Arial"/>
                <a:ea typeface="Arial"/>
                <a:cs typeface="Arial"/>
              </a:defRPr>
            </a:lvl1pPr>
            <a:lvl2pPr>
              <a:defRPr sz="2250" b="1">
                <a:solidFill>
                  <a:srgbClr val="6BDBF8"/>
                </a:solidFill>
                <a:latin typeface="Arial"/>
                <a:ea typeface="Arial"/>
                <a:cs typeface="Arial"/>
              </a:defRPr>
            </a:lvl2pPr>
            <a:lvl3pPr>
              <a:defRPr sz="2250" b="1">
                <a:solidFill>
                  <a:srgbClr val="6BDBF8"/>
                </a:solidFill>
                <a:latin typeface="Arial"/>
                <a:ea typeface="Arial"/>
                <a:cs typeface="Arial"/>
              </a:defRPr>
            </a:lvl3pPr>
            <a:lvl4pPr>
              <a:defRPr sz="2250" b="1">
                <a:solidFill>
                  <a:srgbClr val="6BDBF8"/>
                </a:solidFill>
                <a:latin typeface="Arial"/>
                <a:ea typeface="Arial"/>
                <a:cs typeface="Arial"/>
              </a:defRPr>
            </a:lvl4pPr>
            <a:lvl5pPr>
              <a:defRPr sz="2250" b="1">
                <a:solidFill>
                  <a:srgbClr val="6BDBF8"/>
                </a:solidFill>
                <a:latin typeface="Arial"/>
                <a:ea typeface="Arial"/>
                <a:cs typeface="Arial"/>
              </a:defRPr>
            </a:lvl5pPr>
            <a:lvl6pPr>
              <a:defRPr sz="2250" b="1">
                <a:solidFill>
                  <a:srgbClr val="6BDBF8"/>
                </a:solidFill>
                <a:latin typeface="Arial"/>
                <a:ea typeface="Arial"/>
                <a:cs typeface="Arial"/>
              </a:defRPr>
            </a:lvl6pPr>
            <a:lvl7pPr>
              <a:defRPr sz="2250" b="1">
                <a:solidFill>
                  <a:srgbClr val="6BDBF8"/>
                </a:solidFill>
                <a:latin typeface="Arial"/>
                <a:ea typeface="Arial"/>
                <a:cs typeface="Arial"/>
              </a:defRPr>
            </a:lvl7pPr>
            <a:lvl8pPr>
              <a:defRPr sz="2250" b="1">
                <a:solidFill>
                  <a:srgbClr val="6BDBF8"/>
                </a:solidFill>
                <a:latin typeface="Arial"/>
                <a:ea typeface="Arial"/>
                <a:cs typeface="Arial"/>
              </a:defRPr>
            </a:lvl8pPr>
            <a:lvl9pPr>
              <a:defRPr sz="2250" b="1">
                <a:solidFill>
                  <a:srgbClr val="6BDBF8"/>
                </a:solidFill>
                <a:latin typeface="Arial"/>
                <a:ea typeface="Arial"/>
                <a:cs typeface="Arial"/>
              </a:defRPr>
            </a:lvl9pPr>
          </a:lstStyle>
          <a:p xmlns:a="http://schemas.openxmlformats.org/drawingml/2006/main">
            <a:pPr>
              <a:defRPr sz="2250" b="1">
                <a:solidFill>
                  <a:srgbClr val="6BDBF8"/>
                </a:solidFill>
                <a:latin typeface="Arial"/>
                <a:ea typeface="Arial"/>
                <a:cs typeface="Arial"/>
              </a:defRPr>
            </a:pPr>
            <a:r>
              <a:rPr sz="2250" b="1">
                <a:solidFill>
                  <a:srgbClr val="6BDBF8"/>
                </a:solidFill>
                <a:latin typeface="Arial"/>
                <a:ea typeface="Arial"/>
                <a:cs typeface="Arial"/>
              </a:rPr>
              <a:t>2</a:t>
            </a:r>
          </a:p>
        </p:txBody>
      </p:sp>
      <p:sp>
        <p:nvSpPr>
          <p:cNvPr id="8" name="">
            <a:extLst xmlns:a="http://schemas.openxmlformats.org/drawingml/2006/main">
              <a:ext uri="{FF2B5EF4-FFF2-40B4-BE49-F238E27FC236}">
                <a16:creationId xmlns:a16="http://schemas.microsoft.com/office/drawing/2014/main" id="{2EC06106-FC41-4C1D-B904-6C9159E33C8D}"/>
              </a:ext>
            </a:extLst>
          </p:cNvPr>
          <p:cNvSpPr>
            <a:spLocks xmlns:a="http://schemas.openxmlformats.org/drawingml/2006/main" noGrp="1"/>
          </p:cNvSpPr>
          <p:nvPr/>
        </p:nvSpPr>
        <p:spPr>
          <a:xfrm xmlns:a="http://schemas.openxmlformats.org/drawingml/2006/main">
            <a:off x="1295400" y="3476625"/>
            <a:ext cx="6000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F4F8FC"/>
                </a:solidFill>
                <a:latin typeface="Arial"/>
                <a:ea typeface="Arial"/>
                <a:cs typeface="Arial"/>
              </a:defRPr>
            </a:defPPr>
            <a:lvl1pPr>
              <a:defRPr sz="2175" b="1">
                <a:solidFill>
                  <a:srgbClr val="F4F8FC"/>
                </a:solidFill>
                <a:latin typeface="Arial"/>
                <a:ea typeface="Arial"/>
                <a:cs typeface="Arial"/>
              </a:defRPr>
            </a:lvl1pPr>
            <a:lvl2pPr>
              <a:defRPr sz="2175" b="1">
                <a:solidFill>
                  <a:srgbClr val="F4F8FC"/>
                </a:solidFill>
                <a:latin typeface="Arial"/>
                <a:ea typeface="Arial"/>
                <a:cs typeface="Arial"/>
              </a:defRPr>
            </a:lvl2pPr>
            <a:lvl3pPr>
              <a:defRPr sz="2175" b="1">
                <a:solidFill>
                  <a:srgbClr val="F4F8FC"/>
                </a:solidFill>
                <a:latin typeface="Arial"/>
                <a:ea typeface="Arial"/>
                <a:cs typeface="Arial"/>
              </a:defRPr>
            </a:lvl3pPr>
            <a:lvl4pPr>
              <a:defRPr sz="2175" b="1">
                <a:solidFill>
                  <a:srgbClr val="F4F8FC"/>
                </a:solidFill>
                <a:latin typeface="Arial"/>
                <a:ea typeface="Arial"/>
                <a:cs typeface="Arial"/>
              </a:defRPr>
            </a:lvl4pPr>
            <a:lvl5pPr>
              <a:defRPr sz="2175" b="1">
                <a:solidFill>
                  <a:srgbClr val="F4F8FC"/>
                </a:solidFill>
                <a:latin typeface="Arial"/>
                <a:ea typeface="Arial"/>
                <a:cs typeface="Arial"/>
              </a:defRPr>
            </a:lvl5pPr>
            <a:lvl6pPr>
              <a:defRPr sz="2175" b="1">
                <a:solidFill>
                  <a:srgbClr val="F4F8FC"/>
                </a:solidFill>
                <a:latin typeface="Arial"/>
                <a:ea typeface="Arial"/>
                <a:cs typeface="Arial"/>
              </a:defRPr>
            </a:lvl6pPr>
            <a:lvl7pPr>
              <a:defRPr sz="2175" b="1">
                <a:solidFill>
                  <a:srgbClr val="F4F8FC"/>
                </a:solidFill>
                <a:latin typeface="Arial"/>
                <a:ea typeface="Arial"/>
                <a:cs typeface="Arial"/>
              </a:defRPr>
            </a:lvl7pPr>
            <a:lvl8pPr>
              <a:defRPr sz="2175" b="1">
                <a:solidFill>
                  <a:srgbClr val="F4F8FC"/>
                </a:solidFill>
                <a:latin typeface="Arial"/>
                <a:ea typeface="Arial"/>
                <a:cs typeface="Arial"/>
              </a:defRPr>
            </a:lvl8pPr>
            <a:lvl9pPr>
              <a:defRPr sz="2175" b="1">
                <a:solidFill>
                  <a:srgbClr val="F4F8FC"/>
                </a:solidFill>
                <a:latin typeface="Arial"/>
                <a:ea typeface="Arial"/>
                <a:cs typeface="Arial"/>
              </a:defRPr>
            </a:lvl9pPr>
          </a:lstStyle>
          <a:p xmlns:a="http://schemas.openxmlformats.org/drawingml/2006/main">
            <a:pPr>
              <a:defRPr sz="2175" b="1">
                <a:solidFill>
                  <a:srgbClr val="F4F8FC"/>
                </a:solidFill>
                <a:latin typeface="Arial"/>
                <a:ea typeface="Arial"/>
                <a:cs typeface="Arial"/>
              </a:defRPr>
            </a:pPr>
            <a:r>
              <a:rPr sz="2175" b="1">
                <a:solidFill>
                  <a:srgbClr val="F4F8FC"/>
                </a:solidFill>
                <a:latin typeface="Arial"/>
                <a:ea typeface="Arial"/>
                <a:cs typeface="Arial"/>
              </a:rPr>
              <a:t>Befunde bewerten</a:t>
            </a:r>
          </a:p>
        </p:txBody>
      </p:sp>
      <p:sp>
        <p:nvSpPr>
          <p:cNvPr id="9" name="">
            <a:extLst xmlns:a="http://schemas.openxmlformats.org/drawingml/2006/main">
              <a:ext uri="{FF2B5EF4-FFF2-40B4-BE49-F238E27FC236}">
                <a16:creationId xmlns:a16="http://schemas.microsoft.com/office/drawing/2014/main" id="{951A4CA2-A42C-4CAA-A8C6-3ED7A79A8CB6}"/>
              </a:ext>
            </a:extLst>
          </p:cNvPr>
          <p:cNvSpPr>
            <a:spLocks xmlns:a="http://schemas.openxmlformats.org/drawingml/2006/main" noGrp="1"/>
          </p:cNvSpPr>
          <p:nvPr/>
        </p:nvSpPr>
        <p:spPr>
          <a:xfrm xmlns:a="http://schemas.openxmlformats.org/drawingml/2006/main">
            <a:off x="1295400" y="3905250"/>
            <a:ext cx="600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B5C7D5"/>
                </a:solidFill>
                <a:latin typeface="Arial"/>
                <a:ea typeface="Arial"/>
                <a:cs typeface="Arial"/>
              </a:defRPr>
            </a:defPPr>
            <a:lvl1pPr>
              <a:defRPr sz="1800" b="0">
                <a:solidFill>
                  <a:srgbClr val="B5C7D5"/>
                </a:solidFill>
                <a:latin typeface="Arial"/>
                <a:ea typeface="Arial"/>
                <a:cs typeface="Arial"/>
              </a:defRPr>
            </a:lvl1pPr>
            <a:lvl2pPr>
              <a:defRPr sz="1800" b="0">
                <a:solidFill>
                  <a:srgbClr val="B5C7D5"/>
                </a:solidFill>
                <a:latin typeface="Arial"/>
                <a:ea typeface="Arial"/>
                <a:cs typeface="Arial"/>
              </a:defRPr>
            </a:lvl2pPr>
            <a:lvl3pPr>
              <a:defRPr sz="1800" b="0">
                <a:solidFill>
                  <a:srgbClr val="B5C7D5"/>
                </a:solidFill>
                <a:latin typeface="Arial"/>
                <a:ea typeface="Arial"/>
                <a:cs typeface="Arial"/>
              </a:defRPr>
            </a:lvl3pPr>
            <a:lvl4pPr>
              <a:defRPr sz="1800" b="0">
                <a:solidFill>
                  <a:srgbClr val="B5C7D5"/>
                </a:solidFill>
                <a:latin typeface="Arial"/>
                <a:ea typeface="Arial"/>
                <a:cs typeface="Arial"/>
              </a:defRPr>
            </a:lvl4pPr>
            <a:lvl5pPr>
              <a:defRPr sz="1800" b="0">
                <a:solidFill>
                  <a:srgbClr val="B5C7D5"/>
                </a:solidFill>
                <a:latin typeface="Arial"/>
                <a:ea typeface="Arial"/>
                <a:cs typeface="Arial"/>
              </a:defRPr>
            </a:lvl5pPr>
            <a:lvl6pPr>
              <a:defRPr sz="1800" b="0">
                <a:solidFill>
                  <a:srgbClr val="B5C7D5"/>
                </a:solidFill>
                <a:latin typeface="Arial"/>
                <a:ea typeface="Arial"/>
                <a:cs typeface="Arial"/>
              </a:defRPr>
            </a:lvl6pPr>
            <a:lvl7pPr>
              <a:defRPr sz="1800" b="0">
                <a:solidFill>
                  <a:srgbClr val="B5C7D5"/>
                </a:solidFill>
                <a:latin typeface="Arial"/>
                <a:ea typeface="Arial"/>
                <a:cs typeface="Arial"/>
              </a:defRPr>
            </a:lvl7pPr>
            <a:lvl8pPr>
              <a:defRPr sz="1800" b="0">
                <a:solidFill>
                  <a:srgbClr val="B5C7D5"/>
                </a:solidFill>
                <a:latin typeface="Arial"/>
                <a:ea typeface="Arial"/>
                <a:cs typeface="Arial"/>
              </a:defRPr>
            </a:lvl8pPr>
            <a:lvl9pPr>
              <a:defRPr sz="1800" b="0">
                <a:solidFill>
                  <a:srgbClr val="B5C7D5"/>
                </a:solidFill>
                <a:latin typeface="Arial"/>
                <a:ea typeface="Arial"/>
                <a:cs typeface="Arial"/>
              </a:defRPr>
            </a:lvl9pPr>
          </a:lstStyle>
          <a:p xmlns:a="http://schemas.openxmlformats.org/drawingml/2006/main">
            <a:pPr>
              <a:defRPr sz="1800" b="0">
                <a:solidFill>
                  <a:srgbClr val="B5C7D5"/>
                </a:solidFill>
                <a:latin typeface="Arial"/>
                <a:ea typeface="Arial"/>
                <a:cs typeface="Arial"/>
              </a:defRPr>
            </a:pPr>
            <a:r>
              <a:rPr sz="1800" b="0">
                <a:solidFill>
                  <a:srgbClr val="B5C7D5"/>
                </a:solidFill>
                <a:latin typeface="Arial"/>
                <a:ea typeface="Arial"/>
                <a:cs typeface="Arial"/>
              </a:rPr>
              <a:t>Fakten, Annahmen und Wissenslücken</a:t>
            </a:r>
          </a:p>
          <a:p xmlns:a="http://schemas.openxmlformats.org/drawingml/2006/main">
            <a:pPr>
              <a:defRPr sz="1800" b="0">
                <a:solidFill>
                  <a:srgbClr val="B5C7D5"/>
                </a:solidFill>
                <a:latin typeface="Arial"/>
                <a:ea typeface="Arial"/>
                <a:cs typeface="Arial"/>
              </a:defRPr>
            </a:pPr>
            <a:r>
              <a:rPr sz="1800" b="0">
                <a:solidFill>
                  <a:srgbClr val="B5C7D5"/>
                </a:solidFill>
                <a:latin typeface="Arial"/>
                <a:ea typeface="Arial"/>
                <a:cs typeface="Arial"/>
              </a:rPr>
              <a:t>mit den Verantwortlichen abgleichen.</a:t>
            </a:r>
          </a:p>
        </p:txBody>
      </p:sp>
      <p:sp>
        <p:nvSpPr>
          <p:cNvPr id="10" name="">
            <a:extLst xmlns:a="http://schemas.openxmlformats.org/drawingml/2006/main">
              <a:ext uri="{FF2B5EF4-FFF2-40B4-BE49-F238E27FC236}">
                <a16:creationId xmlns:a16="http://schemas.microsoft.com/office/drawing/2014/main" id="{B3BE3637-6D47-4E69-8BB1-6B04E1BD8A57}"/>
              </a:ext>
            </a:extLst>
          </p:cNvPr>
          <p:cNvSpPr>
            <a:spLocks xmlns:a="http://schemas.openxmlformats.org/drawingml/2006/main" noGrp="1"/>
          </p:cNvSpPr>
          <p:nvPr/>
        </p:nvSpPr>
        <p:spPr>
          <a:xfrm xmlns:a="http://schemas.openxmlformats.org/drawingml/2006/main">
            <a:off x="609600" y="4838700"/>
            <a:ext cx="523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6BDBF8"/>
                </a:solidFill>
                <a:latin typeface="Arial"/>
                <a:ea typeface="Arial"/>
                <a:cs typeface="Arial"/>
              </a:defRPr>
            </a:defPPr>
            <a:lvl1pPr>
              <a:defRPr sz="2250" b="1">
                <a:solidFill>
                  <a:srgbClr val="6BDBF8"/>
                </a:solidFill>
                <a:latin typeface="Arial"/>
                <a:ea typeface="Arial"/>
                <a:cs typeface="Arial"/>
              </a:defRPr>
            </a:lvl1pPr>
            <a:lvl2pPr>
              <a:defRPr sz="2250" b="1">
                <a:solidFill>
                  <a:srgbClr val="6BDBF8"/>
                </a:solidFill>
                <a:latin typeface="Arial"/>
                <a:ea typeface="Arial"/>
                <a:cs typeface="Arial"/>
              </a:defRPr>
            </a:lvl2pPr>
            <a:lvl3pPr>
              <a:defRPr sz="2250" b="1">
                <a:solidFill>
                  <a:srgbClr val="6BDBF8"/>
                </a:solidFill>
                <a:latin typeface="Arial"/>
                <a:ea typeface="Arial"/>
                <a:cs typeface="Arial"/>
              </a:defRPr>
            </a:lvl3pPr>
            <a:lvl4pPr>
              <a:defRPr sz="2250" b="1">
                <a:solidFill>
                  <a:srgbClr val="6BDBF8"/>
                </a:solidFill>
                <a:latin typeface="Arial"/>
                <a:ea typeface="Arial"/>
                <a:cs typeface="Arial"/>
              </a:defRPr>
            </a:lvl4pPr>
            <a:lvl5pPr>
              <a:defRPr sz="2250" b="1">
                <a:solidFill>
                  <a:srgbClr val="6BDBF8"/>
                </a:solidFill>
                <a:latin typeface="Arial"/>
                <a:ea typeface="Arial"/>
                <a:cs typeface="Arial"/>
              </a:defRPr>
            </a:lvl5pPr>
            <a:lvl6pPr>
              <a:defRPr sz="2250" b="1">
                <a:solidFill>
                  <a:srgbClr val="6BDBF8"/>
                </a:solidFill>
                <a:latin typeface="Arial"/>
                <a:ea typeface="Arial"/>
                <a:cs typeface="Arial"/>
              </a:defRPr>
            </a:lvl6pPr>
            <a:lvl7pPr>
              <a:defRPr sz="2250" b="1">
                <a:solidFill>
                  <a:srgbClr val="6BDBF8"/>
                </a:solidFill>
                <a:latin typeface="Arial"/>
                <a:ea typeface="Arial"/>
                <a:cs typeface="Arial"/>
              </a:defRPr>
            </a:lvl7pPr>
            <a:lvl8pPr>
              <a:defRPr sz="2250" b="1">
                <a:solidFill>
                  <a:srgbClr val="6BDBF8"/>
                </a:solidFill>
                <a:latin typeface="Arial"/>
                <a:ea typeface="Arial"/>
                <a:cs typeface="Arial"/>
              </a:defRPr>
            </a:lvl8pPr>
            <a:lvl9pPr>
              <a:defRPr sz="2250" b="1">
                <a:solidFill>
                  <a:srgbClr val="6BDBF8"/>
                </a:solidFill>
                <a:latin typeface="Arial"/>
                <a:ea typeface="Arial"/>
                <a:cs typeface="Arial"/>
              </a:defRPr>
            </a:lvl9pPr>
          </a:lstStyle>
          <a:p xmlns:a="http://schemas.openxmlformats.org/drawingml/2006/main">
            <a:pPr>
              <a:defRPr sz="2250" b="1">
                <a:solidFill>
                  <a:srgbClr val="6BDBF8"/>
                </a:solidFill>
                <a:latin typeface="Arial"/>
                <a:ea typeface="Arial"/>
                <a:cs typeface="Arial"/>
              </a:defRPr>
            </a:pPr>
            <a:r>
              <a:rPr sz="2250" b="1">
                <a:solidFill>
                  <a:srgbClr val="6BDBF8"/>
                </a:solidFill>
                <a:latin typeface="Arial"/>
                <a:ea typeface="Arial"/>
                <a:cs typeface="Arial"/>
              </a:rPr>
              <a:t>3</a:t>
            </a:r>
          </a:p>
        </p:txBody>
      </p:sp>
      <p:sp>
        <p:nvSpPr>
          <p:cNvPr id="11" name="">
            <a:extLst xmlns:a="http://schemas.openxmlformats.org/drawingml/2006/main">
              <a:ext uri="{FF2B5EF4-FFF2-40B4-BE49-F238E27FC236}">
                <a16:creationId xmlns:a16="http://schemas.microsoft.com/office/drawing/2014/main" id="{F0201406-7BCB-4FB4-895F-05378266C34C}"/>
              </a:ext>
            </a:extLst>
          </p:cNvPr>
          <p:cNvSpPr>
            <a:spLocks xmlns:a="http://schemas.openxmlformats.org/drawingml/2006/main" noGrp="1"/>
          </p:cNvSpPr>
          <p:nvPr/>
        </p:nvSpPr>
        <p:spPr>
          <a:xfrm xmlns:a="http://schemas.openxmlformats.org/drawingml/2006/main">
            <a:off x="1295400" y="4838700"/>
            <a:ext cx="6000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F4F8FC"/>
                </a:solidFill>
                <a:latin typeface="Arial"/>
                <a:ea typeface="Arial"/>
                <a:cs typeface="Arial"/>
              </a:defRPr>
            </a:defPPr>
            <a:lvl1pPr>
              <a:defRPr sz="2175" b="1">
                <a:solidFill>
                  <a:srgbClr val="F4F8FC"/>
                </a:solidFill>
                <a:latin typeface="Arial"/>
                <a:ea typeface="Arial"/>
                <a:cs typeface="Arial"/>
              </a:defRPr>
            </a:lvl1pPr>
            <a:lvl2pPr>
              <a:defRPr sz="2175" b="1">
                <a:solidFill>
                  <a:srgbClr val="F4F8FC"/>
                </a:solidFill>
                <a:latin typeface="Arial"/>
                <a:ea typeface="Arial"/>
                <a:cs typeface="Arial"/>
              </a:defRPr>
            </a:lvl2pPr>
            <a:lvl3pPr>
              <a:defRPr sz="2175" b="1">
                <a:solidFill>
                  <a:srgbClr val="F4F8FC"/>
                </a:solidFill>
                <a:latin typeface="Arial"/>
                <a:ea typeface="Arial"/>
                <a:cs typeface="Arial"/>
              </a:defRPr>
            </a:lvl3pPr>
            <a:lvl4pPr>
              <a:defRPr sz="2175" b="1">
                <a:solidFill>
                  <a:srgbClr val="F4F8FC"/>
                </a:solidFill>
                <a:latin typeface="Arial"/>
                <a:ea typeface="Arial"/>
                <a:cs typeface="Arial"/>
              </a:defRPr>
            </a:lvl4pPr>
            <a:lvl5pPr>
              <a:defRPr sz="2175" b="1">
                <a:solidFill>
                  <a:srgbClr val="F4F8FC"/>
                </a:solidFill>
                <a:latin typeface="Arial"/>
                <a:ea typeface="Arial"/>
                <a:cs typeface="Arial"/>
              </a:defRPr>
            </a:lvl5pPr>
            <a:lvl6pPr>
              <a:defRPr sz="2175" b="1">
                <a:solidFill>
                  <a:srgbClr val="F4F8FC"/>
                </a:solidFill>
                <a:latin typeface="Arial"/>
                <a:ea typeface="Arial"/>
                <a:cs typeface="Arial"/>
              </a:defRPr>
            </a:lvl6pPr>
            <a:lvl7pPr>
              <a:defRPr sz="2175" b="1">
                <a:solidFill>
                  <a:srgbClr val="F4F8FC"/>
                </a:solidFill>
                <a:latin typeface="Arial"/>
                <a:ea typeface="Arial"/>
                <a:cs typeface="Arial"/>
              </a:defRPr>
            </a:lvl7pPr>
            <a:lvl8pPr>
              <a:defRPr sz="2175" b="1">
                <a:solidFill>
                  <a:srgbClr val="F4F8FC"/>
                </a:solidFill>
                <a:latin typeface="Arial"/>
                <a:ea typeface="Arial"/>
                <a:cs typeface="Arial"/>
              </a:defRPr>
            </a:lvl8pPr>
            <a:lvl9pPr>
              <a:defRPr sz="2175" b="1">
                <a:solidFill>
                  <a:srgbClr val="F4F8FC"/>
                </a:solidFill>
                <a:latin typeface="Arial"/>
                <a:ea typeface="Arial"/>
                <a:cs typeface="Arial"/>
              </a:defRPr>
            </a:lvl9pPr>
          </a:lstStyle>
          <a:p xmlns:a="http://schemas.openxmlformats.org/drawingml/2006/main">
            <a:pPr>
              <a:defRPr sz="2175" b="1">
                <a:solidFill>
                  <a:srgbClr val="F4F8FC"/>
                </a:solidFill>
                <a:latin typeface="Arial"/>
                <a:ea typeface="Arial"/>
                <a:cs typeface="Arial"/>
              </a:defRPr>
            </a:pPr>
            <a:r>
              <a:rPr sz="2175" b="1">
                <a:solidFill>
                  <a:srgbClr val="F4F8FC"/>
                </a:solidFill>
                <a:latin typeface="Arial"/>
                <a:ea typeface="Arial"/>
                <a:cs typeface="Arial"/>
              </a:rPr>
              <a:t>Entscheidung vorbereiten</a:t>
            </a:r>
          </a:p>
        </p:txBody>
      </p:sp>
      <p:sp>
        <p:nvSpPr>
          <p:cNvPr id="12" name="">
            <a:extLst xmlns:a="http://schemas.openxmlformats.org/drawingml/2006/main">
              <a:ext uri="{FF2B5EF4-FFF2-40B4-BE49-F238E27FC236}">
                <a16:creationId xmlns:a16="http://schemas.microsoft.com/office/drawing/2014/main" id="{F6C28D09-E76E-4E27-8FC9-3E747C7C8919}"/>
              </a:ext>
            </a:extLst>
          </p:cNvPr>
          <p:cNvSpPr>
            <a:spLocks xmlns:a="http://schemas.openxmlformats.org/drawingml/2006/main" noGrp="1"/>
          </p:cNvSpPr>
          <p:nvPr/>
        </p:nvSpPr>
        <p:spPr>
          <a:xfrm xmlns:a="http://schemas.openxmlformats.org/drawingml/2006/main">
            <a:off x="1295400" y="5267325"/>
            <a:ext cx="600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B5C7D5"/>
                </a:solidFill>
                <a:latin typeface="Arial"/>
                <a:ea typeface="Arial"/>
                <a:cs typeface="Arial"/>
              </a:defRPr>
            </a:defPPr>
            <a:lvl1pPr>
              <a:defRPr sz="1800" b="0">
                <a:solidFill>
                  <a:srgbClr val="B5C7D5"/>
                </a:solidFill>
                <a:latin typeface="Arial"/>
                <a:ea typeface="Arial"/>
                <a:cs typeface="Arial"/>
              </a:defRPr>
            </a:lvl1pPr>
            <a:lvl2pPr>
              <a:defRPr sz="1800" b="0">
                <a:solidFill>
                  <a:srgbClr val="B5C7D5"/>
                </a:solidFill>
                <a:latin typeface="Arial"/>
                <a:ea typeface="Arial"/>
                <a:cs typeface="Arial"/>
              </a:defRPr>
            </a:lvl2pPr>
            <a:lvl3pPr>
              <a:defRPr sz="1800" b="0">
                <a:solidFill>
                  <a:srgbClr val="B5C7D5"/>
                </a:solidFill>
                <a:latin typeface="Arial"/>
                <a:ea typeface="Arial"/>
                <a:cs typeface="Arial"/>
              </a:defRPr>
            </a:lvl3pPr>
            <a:lvl4pPr>
              <a:defRPr sz="1800" b="0">
                <a:solidFill>
                  <a:srgbClr val="B5C7D5"/>
                </a:solidFill>
                <a:latin typeface="Arial"/>
                <a:ea typeface="Arial"/>
                <a:cs typeface="Arial"/>
              </a:defRPr>
            </a:lvl4pPr>
            <a:lvl5pPr>
              <a:defRPr sz="1800" b="0">
                <a:solidFill>
                  <a:srgbClr val="B5C7D5"/>
                </a:solidFill>
                <a:latin typeface="Arial"/>
                <a:ea typeface="Arial"/>
                <a:cs typeface="Arial"/>
              </a:defRPr>
            </a:lvl5pPr>
            <a:lvl6pPr>
              <a:defRPr sz="1800" b="0">
                <a:solidFill>
                  <a:srgbClr val="B5C7D5"/>
                </a:solidFill>
                <a:latin typeface="Arial"/>
                <a:ea typeface="Arial"/>
                <a:cs typeface="Arial"/>
              </a:defRPr>
            </a:lvl6pPr>
            <a:lvl7pPr>
              <a:defRPr sz="1800" b="0">
                <a:solidFill>
                  <a:srgbClr val="B5C7D5"/>
                </a:solidFill>
                <a:latin typeface="Arial"/>
                <a:ea typeface="Arial"/>
                <a:cs typeface="Arial"/>
              </a:defRPr>
            </a:lvl7pPr>
            <a:lvl8pPr>
              <a:defRPr sz="1800" b="0">
                <a:solidFill>
                  <a:srgbClr val="B5C7D5"/>
                </a:solidFill>
                <a:latin typeface="Arial"/>
                <a:ea typeface="Arial"/>
                <a:cs typeface="Arial"/>
              </a:defRPr>
            </a:lvl8pPr>
            <a:lvl9pPr>
              <a:defRPr sz="1800" b="0">
                <a:solidFill>
                  <a:srgbClr val="B5C7D5"/>
                </a:solidFill>
                <a:latin typeface="Arial"/>
                <a:ea typeface="Arial"/>
                <a:cs typeface="Arial"/>
              </a:defRPr>
            </a:lvl9pPr>
          </a:lstStyle>
          <a:p xmlns:a="http://schemas.openxmlformats.org/drawingml/2006/main">
            <a:pPr>
              <a:defRPr sz="1800" b="0">
                <a:solidFill>
                  <a:srgbClr val="B5C7D5"/>
                </a:solidFill>
                <a:latin typeface="Arial"/>
                <a:ea typeface="Arial"/>
                <a:cs typeface="Arial"/>
              </a:defRPr>
            </a:pPr>
            <a:r>
              <a:rPr sz="1800" b="0">
                <a:solidFill>
                  <a:srgbClr val="B5C7D5"/>
                </a:solidFill>
                <a:latin typeface="Arial"/>
                <a:ea typeface="Arial"/>
                <a:cs typeface="Arial"/>
              </a:rPr>
              <a:t>Optionen mit Folgen, Aufwand und</a:t>
            </a:r>
          </a:p>
          <a:p xmlns:a="http://schemas.openxmlformats.org/drawingml/2006/main">
            <a:pPr>
              <a:defRPr sz="1800" b="0">
                <a:solidFill>
                  <a:srgbClr val="B5C7D5"/>
                </a:solidFill>
                <a:latin typeface="Arial"/>
                <a:ea typeface="Arial"/>
                <a:cs typeface="Arial"/>
              </a:defRPr>
            </a:pPr>
            <a:r>
              <a:rPr sz="1800" b="0">
                <a:solidFill>
                  <a:srgbClr val="B5C7D5"/>
                </a:solidFill>
                <a:latin typeface="Arial"/>
                <a:ea typeface="Arial"/>
                <a:cs typeface="Arial"/>
              </a:rPr>
              <a:t>Verantwortlichkeiten gegenüberstellen.</a:t>
            </a:r>
          </a:p>
        </p:txBody>
      </p:sp>
    </p:spTree>
    <p:extLst>
      <p:ext uri="{BB962C8B-B14F-4D97-AF65-F5344CB8AC3E}">
        <p14:creationId xmlns:p14="http://schemas.microsoft.com/office/powerpoint/2010/main" val="1111490754"/>
      </p:ext>
    </p:extLst>
  </p:cSld>
</p:sld>
</file>

<file path=ppt/slides/slide8.xml><?xml version="1.0" encoding="utf-8"?>
<p:sld xmlns:p="http://schemas.openxmlformats.org/presentationml/2006/main">
  <p:cSld>
    <p:bg>
      <p:bgPr>
        <a:solidFill xmlns:a="http://schemas.openxmlformats.org/drawingml/2006/main">
          <a:srgbClr val="041322"/>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E1265E74-BBBE-4D45-B04F-B3839DC66FCE}"/>
              </a:ext>
            </a:extLst>
          </p:cNvPr>
          <p:cNvPicPr>
            <a:picLocks xmlns:a="http://schemas.openxmlformats.org/drawingml/2006/main" noChangeAspect="1"/>
          </p:cNvPicPr>
          <p:nvPr/>
        </p:nvPicPr>
        <p:blipFill>
          <a:blip xmlns:r="http://schemas.openxmlformats.org/officeDocument/2006/relationships" xmlns:a="http://schemas.openxmlformats.org/drawingml/2006/main" r:embed="R1dba522510ce4382"/>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650FCD8-A065-4004-8962-583582CD0DD0}"/>
              </a:ext>
            </a:extLst>
          </p:cNvPr>
          <p:cNvSpPr>
            <a:spLocks xmlns:a="http://schemas.openxmlformats.org/drawingml/2006/main" noGrp="1"/>
          </p:cNvSpPr>
          <p:nvPr/>
        </p:nvSpPr>
        <p:spPr>
          <a:xfrm xmlns:a="http://schemas.openxmlformats.org/drawingml/2006/main">
            <a:off x="11201400" y="626745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B5C7D5"/>
                </a:solidFill>
                <a:latin typeface="Arial"/>
                <a:ea typeface="Arial"/>
                <a:cs typeface="Arial"/>
              </a:defRPr>
            </a:defPPr>
            <a:lvl1pPr>
              <a:defRPr sz="1125" b="0">
                <a:solidFill>
                  <a:srgbClr val="B5C7D5"/>
                </a:solidFill>
                <a:latin typeface="Arial"/>
                <a:ea typeface="Arial"/>
                <a:cs typeface="Arial"/>
              </a:defRPr>
            </a:lvl1pPr>
            <a:lvl2pPr>
              <a:defRPr sz="1125" b="0">
                <a:solidFill>
                  <a:srgbClr val="B5C7D5"/>
                </a:solidFill>
                <a:latin typeface="Arial"/>
                <a:ea typeface="Arial"/>
                <a:cs typeface="Arial"/>
              </a:defRPr>
            </a:lvl2pPr>
            <a:lvl3pPr>
              <a:defRPr sz="1125" b="0">
                <a:solidFill>
                  <a:srgbClr val="B5C7D5"/>
                </a:solidFill>
                <a:latin typeface="Arial"/>
                <a:ea typeface="Arial"/>
                <a:cs typeface="Arial"/>
              </a:defRPr>
            </a:lvl3pPr>
            <a:lvl4pPr>
              <a:defRPr sz="1125" b="0">
                <a:solidFill>
                  <a:srgbClr val="B5C7D5"/>
                </a:solidFill>
                <a:latin typeface="Arial"/>
                <a:ea typeface="Arial"/>
                <a:cs typeface="Arial"/>
              </a:defRPr>
            </a:lvl4pPr>
            <a:lvl5pPr>
              <a:defRPr sz="1125" b="0">
                <a:solidFill>
                  <a:srgbClr val="B5C7D5"/>
                </a:solidFill>
                <a:latin typeface="Arial"/>
                <a:ea typeface="Arial"/>
                <a:cs typeface="Arial"/>
              </a:defRPr>
            </a:lvl5pPr>
            <a:lvl6pPr>
              <a:defRPr sz="1125" b="0">
                <a:solidFill>
                  <a:srgbClr val="B5C7D5"/>
                </a:solidFill>
                <a:latin typeface="Arial"/>
                <a:ea typeface="Arial"/>
                <a:cs typeface="Arial"/>
              </a:defRPr>
            </a:lvl6pPr>
            <a:lvl7pPr>
              <a:defRPr sz="1125" b="0">
                <a:solidFill>
                  <a:srgbClr val="B5C7D5"/>
                </a:solidFill>
                <a:latin typeface="Arial"/>
                <a:ea typeface="Arial"/>
                <a:cs typeface="Arial"/>
              </a:defRPr>
            </a:lvl7pPr>
            <a:lvl8pPr>
              <a:defRPr sz="1125" b="0">
                <a:solidFill>
                  <a:srgbClr val="B5C7D5"/>
                </a:solidFill>
                <a:latin typeface="Arial"/>
                <a:ea typeface="Arial"/>
                <a:cs typeface="Arial"/>
              </a:defRPr>
            </a:lvl8pPr>
            <a:lvl9pPr>
              <a:defRPr sz="1125" b="0">
                <a:solidFill>
                  <a:srgbClr val="B5C7D5"/>
                </a:solidFill>
                <a:latin typeface="Arial"/>
                <a:ea typeface="Arial"/>
                <a:cs typeface="Arial"/>
              </a:defRPr>
            </a:lvl9pPr>
          </a:lstStyle>
          <a:p xmlns:a="http://schemas.openxmlformats.org/drawingml/2006/main">
            <a:pPr>
              <a:defRPr sz="1125" b="0">
                <a:solidFill>
                  <a:srgbClr val="B5C7D5"/>
                </a:solidFill>
                <a:latin typeface="Arial"/>
                <a:ea typeface="Arial"/>
                <a:cs typeface="Arial"/>
              </a:defRPr>
            </a:pPr>
            <a:r>
              <a:rPr sz="1125" b="0">
                <a:solidFill>
                  <a:srgbClr val="B5C7D5"/>
                </a:solidFill>
                <a:latin typeface="Arial"/>
                <a:ea typeface="Arial"/>
                <a:cs typeface="Arial"/>
              </a:rPr>
              <a:t>08</a:t>
            </a:r>
          </a:p>
        </p:txBody>
      </p:sp>
      <p:sp>
        <p:nvSpPr>
          <p:cNvPr id="3" name="">
            <a:extLst xmlns:a="http://schemas.openxmlformats.org/drawingml/2006/main">
              <a:ext uri="{FF2B5EF4-FFF2-40B4-BE49-F238E27FC236}">
                <a16:creationId xmlns:a16="http://schemas.microsoft.com/office/drawing/2014/main" id="{D1F2EAF2-7ECD-49DB-836B-60E4411971C7}"/>
              </a:ext>
            </a:extLst>
          </p:cNvPr>
          <p:cNvSpPr>
            <a:spLocks xmlns:a="http://schemas.openxmlformats.org/drawingml/2006/main" noGrp="1"/>
          </p:cNvSpPr>
          <p:nvPr/>
        </p:nvSpPr>
        <p:spPr>
          <a:xfrm xmlns:a="http://schemas.openxmlformats.org/drawingml/2006/main">
            <a:off x="609600" y="495300"/>
            <a:ext cx="952500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900" b="1">
                <a:solidFill>
                  <a:srgbClr val="F4F8FC"/>
                </a:solidFill>
                <a:latin typeface="Arial"/>
                <a:ea typeface="Arial"/>
                <a:cs typeface="Arial"/>
              </a:defRPr>
            </a:defPPr>
            <a:lvl1pPr>
              <a:defRPr sz="3900" b="1">
                <a:solidFill>
                  <a:srgbClr val="F4F8FC"/>
                </a:solidFill>
                <a:latin typeface="Arial"/>
                <a:ea typeface="Arial"/>
                <a:cs typeface="Arial"/>
              </a:defRPr>
            </a:lvl1pPr>
            <a:lvl2pPr>
              <a:defRPr sz="3900" b="1">
                <a:solidFill>
                  <a:srgbClr val="F4F8FC"/>
                </a:solidFill>
                <a:latin typeface="Arial"/>
                <a:ea typeface="Arial"/>
                <a:cs typeface="Arial"/>
              </a:defRPr>
            </a:lvl2pPr>
            <a:lvl3pPr>
              <a:defRPr sz="3900" b="1">
                <a:solidFill>
                  <a:srgbClr val="F4F8FC"/>
                </a:solidFill>
                <a:latin typeface="Arial"/>
                <a:ea typeface="Arial"/>
                <a:cs typeface="Arial"/>
              </a:defRPr>
            </a:lvl3pPr>
            <a:lvl4pPr>
              <a:defRPr sz="3900" b="1">
                <a:solidFill>
                  <a:srgbClr val="F4F8FC"/>
                </a:solidFill>
                <a:latin typeface="Arial"/>
                <a:ea typeface="Arial"/>
                <a:cs typeface="Arial"/>
              </a:defRPr>
            </a:lvl4pPr>
            <a:lvl5pPr>
              <a:defRPr sz="3900" b="1">
                <a:solidFill>
                  <a:srgbClr val="F4F8FC"/>
                </a:solidFill>
                <a:latin typeface="Arial"/>
                <a:ea typeface="Arial"/>
                <a:cs typeface="Arial"/>
              </a:defRPr>
            </a:lvl5pPr>
            <a:lvl6pPr>
              <a:defRPr sz="3900" b="1">
                <a:solidFill>
                  <a:srgbClr val="F4F8FC"/>
                </a:solidFill>
                <a:latin typeface="Arial"/>
                <a:ea typeface="Arial"/>
                <a:cs typeface="Arial"/>
              </a:defRPr>
            </a:lvl6pPr>
            <a:lvl7pPr>
              <a:defRPr sz="3900" b="1">
                <a:solidFill>
                  <a:srgbClr val="F4F8FC"/>
                </a:solidFill>
                <a:latin typeface="Arial"/>
                <a:ea typeface="Arial"/>
                <a:cs typeface="Arial"/>
              </a:defRPr>
            </a:lvl7pPr>
            <a:lvl8pPr>
              <a:defRPr sz="3900" b="1">
                <a:solidFill>
                  <a:srgbClr val="F4F8FC"/>
                </a:solidFill>
                <a:latin typeface="Arial"/>
                <a:ea typeface="Arial"/>
                <a:cs typeface="Arial"/>
              </a:defRPr>
            </a:lvl8pPr>
            <a:lvl9pPr>
              <a:defRPr sz="3900" b="1">
                <a:solidFill>
                  <a:srgbClr val="F4F8FC"/>
                </a:solidFill>
                <a:latin typeface="Arial"/>
                <a:ea typeface="Arial"/>
                <a:cs typeface="Arial"/>
              </a:defRPr>
            </a:lvl9pPr>
          </a:lstStyle>
          <a:p xmlns:a="http://schemas.openxmlformats.org/drawingml/2006/main">
            <a:pPr>
              <a:defRPr sz="3900" b="1">
                <a:solidFill>
                  <a:srgbClr val="F4F8FC"/>
                </a:solidFill>
                <a:latin typeface="Arial"/>
                <a:ea typeface="Arial"/>
                <a:cs typeface="Arial"/>
              </a:defRPr>
            </a:pPr>
            <a:r>
              <a:rPr sz="3900" b="1">
                <a:solidFill>
                  <a:srgbClr val="F4F8FC"/>
                </a:solidFill>
                <a:latin typeface="Arial"/>
                <a:ea typeface="Arial"/>
                <a:cs typeface="Arial"/>
              </a:rPr>
              <a:t>Beispiel: Rechenzentrumsmigration</a:t>
            </a:r>
          </a:p>
        </p:txBody>
      </p:sp>
      <p:sp>
        <p:nvSpPr>
          <p:cNvPr id="4" name="">
            <a:extLst xmlns:a="http://schemas.openxmlformats.org/drawingml/2006/main">
              <a:ext uri="{FF2B5EF4-FFF2-40B4-BE49-F238E27FC236}">
                <a16:creationId xmlns:a16="http://schemas.microsoft.com/office/drawing/2014/main" id="{1072EF59-91B4-4466-BED6-F0055F8DB1B5}"/>
              </a:ext>
            </a:extLst>
          </p:cNvPr>
          <p:cNvSpPr>
            <a:spLocks xmlns:a="http://schemas.openxmlformats.org/drawingml/2006/main" noGrp="1"/>
          </p:cNvSpPr>
          <p:nvPr/>
        </p:nvSpPr>
        <p:spPr>
          <a:xfrm xmlns:a="http://schemas.openxmlformats.org/drawingml/2006/main">
            <a:off x="609600" y="2019300"/>
            <a:ext cx="685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1">
                <a:solidFill>
                  <a:srgbClr val="6BDBF8"/>
                </a:solidFill>
                <a:latin typeface="Arial"/>
                <a:ea typeface="Arial"/>
                <a:cs typeface="Arial"/>
              </a:defRPr>
            </a:defPPr>
            <a:lvl1pPr>
              <a:defRPr sz="2700" b="1">
                <a:solidFill>
                  <a:srgbClr val="6BDBF8"/>
                </a:solidFill>
                <a:latin typeface="Arial"/>
                <a:ea typeface="Arial"/>
                <a:cs typeface="Arial"/>
              </a:defRPr>
            </a:lvl1pPr>
            <a:lvl2pPr>
              <a:defRPr sz="2700" b="1">
                <a:solidFill>
                  <a:srgbClr val="6BDBF8"/>
                </a:solidFill>
                <a:latin typeface="Arial"/>
                <a:ea typeface="Arial"/>
                <a:cs typeface="Arial"/>
              </a:defRPr>
            </a:lvl2pPr>
            <a:lvl3pPr>
              <a:defRPr sz="2700" b="1">
                <a:solidFill>
                  <a:srgbClr val="6BDBF8"/>
                </a:solidFill>
                <a:latin typeface="Arial"/>
                <a:ea typeface="Arial"/>
                <a:cs typeface="Arial"/>
              </a:defRPr>
            </a:lvl3pPr>
            <a:lvl4pPr>
              <a:defRPr sz="2700" b="1">
                <a:solidFill>
                  <a:srgbClr val="6BDBF8"/>
                </a:solidFill>
                <a:latin typeface="Arial"/>
                <a:ea typeface="Arial"/>
                <a:cs typeface="Arial"/>
              </a:defRPr>
            </a:lvl4pPr>
            <a:lvl5pPr>
              <a:defRPr sz="2700" b="1">
                <a:solidFill>
                  <a:srgbClr val="6BDBF8"/>
                </a:solidFill>
                <a:latin typeface="Arial"/>
                <a:ea typeface="Arial"/>
                <a:cs typeface="Arial"/>
              </a:defRPr>
            </a:lvl5pPr>
            <a:lvl6pPr>
              <a:defRPr sz="2700" b="1">
                <a:solidFill>
                  <a:srgbClr val="6BDBF8"/>
                </a:solidFill>
                <a:latin typeface="Arial"/>
                <a:ea typeface="Arial"/>
                <a:cs typeface="Arial"/>
              </a:defRPr>
            </a:lvl6pPr>
            <a:lvl7pPr>
              <a:defRPr sz="2700" b="1">
                <a:solidFill>
                  <a:srgbClr val="6BDBF8"/>
                </a:solidFill>
                <a:latin typeface="Arial"/>
                <a:ea typeface="Arial"/>
                <a:cs typeface="Arial"/>
              </a:defRPr>
            </a:lvl7pPr>
            <a:lvl8pPr>
              <a:defRPr sz="2700" b="1">
                <a:solidFill>
                  <a:srgbClr val="6BDBF8"/>
                </a:solidFill>
                <a:latin typeface="Arial"/>
                <a:ea typeface="Arial"/>
                <a:cs typeface="Arial"/>
              </a:defRPr>
            </a:lvl8pPr>
            <a:lvl9pPr>
              <a:defRPr sz="2700" b="1">
                <a:solidFill>
                  <a:srgbClr val="6BDBF8"/>
                </a:solidFill>
                <a:latin typeface="Arial"/>
                <a:ea typeface="Arial"/>
                <a:cs typeface="Arial"/>
              </a:defRPr>
            </a:lvl9pPr>
          </a:lstStyle>
          <a:p xmlns:a="http://schemas.openxmlformats.org/drawingml/2006/main">
            <a:pPr>
              <a:defRPr sz="2700" b="1">
                <a:solidFill>
                  <a:srgbClr val="6BDBF8"/>
                </a:solidFill>
                <a:latin typeface="Arial"/>
                <a:ea typeface="Arial"/>
                <a:cs typeface="Arial"/>
              </a:defRPr>
            </a:pPr>
            <a:r>
              <a:rPr sz="2700" b="1">
                <a:solidFill>
                  <a:srgbClr val="6BDBF8"/>
                </a:solidFill>
                <a:latin typeface="Arial"/>
                <a:ea typeface="Arial"/>
                <a:cs typeface="Arial"/>
              </a:rPr>
              <a:t>„Alle Systeme sind getestet.“</a:t>
            </a:r>
          </a:p>
        </p:txBody>
      </p:sp>
      <p:sp>
        <p:nvSpPr>
          <p:cNvPr id="5" name="">
            <a:extLst xmlns:a="http://schemas.openxmlformats.org/drawingml/2006/main">
              <a:ext uri="{FF2B5EF4-FFF2-40B4-BE49-F238E27FC236}">
                <a16:creationId xmlns:a16="http://schemas.microsoft.com/office/drawing/2014/main" id="{459B983C-2625-4D53-B307-20384B31D012}"/>
              </a:ext>
            </a:extLst>
          </p:cNvPr>
          <p:cNvSpPr>
            <a:spLocks xmlns:a="http://schemas.openxmlformats.org/drawingml/2006/main" noGrp="1"/>
          </p:cNvSpPr>
          <p:nvPr/>
        </p:nvSpPr>
        <p:spPr>
          <a:xfrm xmlns:a="http://schemas.openxmlformats.org/drawingml/2006/main">
            <a:off x="609600" y="2876550"/>
            <a:ext cx="666750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1">
                <a:solidFill>
                  <a:srgbClr val="F4F8FC"/>
                </a:solidFill>
                <a:latin typeface="Arial"/>
                <a:ea typeface="Arial"/>
                <a:cs typeface="Arial"/>
              </a:defRPr>
            </a:defPPr>
            <a:lvl1pPr>
              <a:defRPr sz="2475" b="1">
                <a:solidFill>
                  <a:srgbClr val="F4F8FC"/>
                </a:solidFill>
                <a:latin typeface="Arial"/>
                <a:ea typeface="Arial"/>
                <a:cs typeface="Arial"/>
              </a:defRPr>
            </a:lvl1pPr>
            <a:lvl2pPr>
              <a:defRPr sz="2475" b="1">
                <a:solidFill>
                  <a:srgbClr val="F4F8FC"/>
                </a:solidFill>
                <a:latin typeface="Arial"/>
                <a:ea typeface="Arial"/>
                <a:cs typeface="Arial"/>
              </a:defRPr>
            </a:lvl2pPr>
            <a:lvl3pPr>
              <a:defRPr sz="2475" b="1">
                <a:solidFill>
                  <a:srgbClr val="F4F8FC"/>
                </a:solidFill>
                <a:latin typeface="Arial"/>
                <a:ea typeface="Arial"/>
                <a:cs typeface="Arial"/>
              </a:defRPr>
            </a:lvl3pPr>
            <a:lvl4pPr>
              <a:defRPr sz="2475" b="1">
                <a:solidFill>
                  <a:srgbClr val="F4F8FC"/>
                </a:solidFill>
                <a:latin typeface="Arial"/>
                <a:ea typeface="Arial"/>
                <a:cs typeface="Arial"/>
              </a:defRPr>
            </a:lvl4pPr>
            <a:lvl5pPr>
              <a:defRPr sz="2475" b="1">
                <a:solidFill>
                  <a:srgbClr val="F4F8FC"/>
                </a:solidFill>
                <a:latin typeface="Arial"/>
                <a:ea typeface="Arial"/>
                <a:cs typeface="Arial"/>
              </a:defRPr>
            </a:lvl5pPr>
            <a:lvl6pPr>
              <a:defRPr sz="2475" b="1">
                <a:solidFill>
                  <a:srgbClr val="F4F8FC"/>
                </a:solidFill>
                <a:latin typeface="Arial"/>
                <a:ea typeface="Arial"/>
                <a:cs typeface="Arial"/>
              </a:defRPr>
            </a:lvl6pPr>
            <a:lvl7pPr>
              <a:defRPr sz="2475" b="1">
                <a:solidFill>
                  <a:srgbClr val="F4F8FC"/>
                </a:solidFill>
                <a:latin typeface="Arial"/>
                <a:ea typeface="Arial"/>
                <a:cs typeface="Arial"/>
              </a:defRPr>
            </a:lvl7pPr>
            <a:lvl8pPr>
              <a:defRPr sz="2475" b="1">
                <a:solidFill>
                  <a:srgbClr val="F4F8FC"/>
                </a:solidFill>
                <a:latin typeface="Arial"/>
                <a:ea typeface="Arial"/>
                <a:cs typeface="Arial"/>
              </a:defRPr>
            </a:lvl8pPr>
            <a:lvl9pPr>
              <a:defRPr sz="2475" b="1">
                <a:solidFill>
                  <a:srgbClr val="F4F8FC"/>
                </a:solidFill>
                <a:latin typeface="Arial"/>
                <a:ea typeface="Arial"/>
                <a:cs typeface="Arial"/>
              </a:defRPr>
            </a:lvl9pPr>
          </a:lstStyle>
          <a:p xmlns:a="http://schemas.openxmlformats.org/drawingml/2006/main">
            <a:pPr>
              <a:defRPr sz="2475" b="1">
                <a:solidFill>
                  <a:srgbClr val="F4F8FC"/>
                </a:solidFill>
                <a:latin typeface="Arial"/>
                <a:ea typeface="Arial"/>
                <a:cs typeface="Arial"/>
              </a:defRPr>
            </a:pPr>
            <a:r>
              <a:rPr sz="2475" b="1">
                <a:solidFill>
                  <a:srgbClr val="F4F8FC"/>
                </a:solidFill>
                <a:latin typeface="Arial"/>
                <a:ea typeface="Arial"/>
                <a:cs typeface="Arial"/>
              </a:rPr>
              <a:t>Unsere nächste Frage:</a:t>
            </a:r>
          </a:p>
          <a:p xmlns:a="http://schemas.openxmlformats.org/drawingml/2006/main">
            <a:pPr>
              <a:defRPr sz="2475" b="1">
                <a:solidFill>
                  <a:srgbClr val="F4F8FC"/>
                </a:solidFill>
                <a:latin typeface="Arial"/>
                <a:ea typeface="Arial"/>
                <a:cs typeface="Arial"/>
              </a:defRPr>
            </a:pPr>
            <a:r>
              <a:rPr sz="2475" b="1">
                <a:solidFill>
                  <a:srgbClr val="F4F8FC"/>
                </a:solidFill>
                <a:latin typeface="Arial"/>
                <a:ea typeface="Arial"/>
                <a:cs typeface="Arial"/>
              </a:rPr>
              <a:t>Ist auch der Wiederanlauf als</a:t>
            </a:r>
          </a:p>
          <a:p xmlns:a="http://schemas.openxmlformats.org/drawingml/2006/main">
            <a:pPr>
              <a:defRPr sz="2475" b="1">
                <a:solidFill>
                  <a:srgbClr val="F4F8FC"/>
                </a:solidFill>
                <a:latin typeface="Arial"/>
                <a:ea typeface="Arial"/>
                <a:cs typeface="Arial"/>
              </a:defRPr>
            </a:pPr>
            <a:r>
              <a:rPr sz="2475" b="1">
                <a:solidFill>
                  <a:srgbClr val="F4F8FC"/>
                </a:solidFill>
                <a:latin typeface="Arial"/>
                <a:ea typeface="Arial"/>
                <a:cs typeface="Arial"/>
              </a:rPr>
              <a:t>Geschäftsprozess nachgewiesen?</a:t>
            </a:r>
          </a:p>
        </p:txBody>
      </p:sp>
      <p:sp>
        <p:nvSpPr>
          <p:cNvPr id="6" name="">
            <a:extLst xmlns:a="http://schemas.openxmlformats.org/drawingml/2006/main">
              <a:ext uri="{FF2B5EF4-FFF2-40B4-BE49-F238E27FC236}">
                <a16:creationId xmlns:a16="http://schemas.microsoft.com/office/drawing/2014/main" id="{5BD23733-575D-4F99-B9D5-A12B64573215}"/>
              </a:ext>
            </a:extLst>
          </p:cNvPr>
          <p:cNvSpPr>
            <a:spLocks xmlns:a="http://schemas.openxmlformats.org/drawingml/2006/main" noGrp="1"/>
          </p:cNvSpPr>
          <p:nvPr/>
        </p:nvSpPr>
        <p:spPr>
          <a:xfrm xmlns:a="http://schemas.openxmlformats.org/drawingml/2006/main">
            <a:off x="609600" y="4591050"/>
            <a:ext cx="6572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B5C7D5"/>
                </a:solidFill>
                <a:latin typeface="Arial"/>
                <a:ea typeface="Arial"/>
                <a:cs typeface="Arial"/>
              </a:defRPr>
            </a:defPPr>
            <a:lvl1pPr>
              <a:defRPr sz="2025" b="0">
                <a:solidFill>
                  <a:srgbClr val="B5C7D5"/>
                </a:solidFill>
                <a:latin typeface="Arial"/>
                <a:ea typeface="Arial"/>
                <a:cs typeface="Arial"/>
              </a:defRPr>
            </a:lvl1pPr>
            <a:lvl2pPr>
              <a:defRPr sz="2025" b="0">
                <a:solidFill>
                  <a:srgbClr val="B5C7D5"/>
                </a:solidFill>
                <a:latin typeface="Arial"/>
                <a:ea typeface="Arial"/>
                <a:cs typeface="Arial"/>
              </a:defRPr>
            </a:lvl2pPr>
            <a:lvl3pPr>
              <a:defRPr sz="2025" b="0">
                <a:solidFill>
                  <a:srgbClr val="B5C7D5"/>
                </a:solidFill>
                <a:latin typeface="Arial"/>
                <a:ea typeface="Arial"/>
                <a:cs typeface="Arial"/>
              </a:defRPr>
            </a:lvl3pPr>
            <a:lvl4pPr>
              <a:defRPr sz="2025" b="0">
                <a:solidFill>
                  <a:srgbClr val="B5C7D5"/>
                </a:solidFill>
                <a:latin typeface="Arial"/>
                <a:ea typeface="Arial"/>
                <a:cs typeface="Arial"/>
              </a:defRPr>
            </a:lvl4pPr>
            <a:lvl5pPr>
              <a:defRPr sz="2025" b="0">
                <a:solidFill>
                  <a:srgbClr val="B5C7D5"/>
                </a:solidFill>
                <a:latin typeface="Arial"/>
                <a:ea typeface="Arial"/>
                <a:cs typeface="Arial"/>
              </a:defRPr>
            </a:lvl5pPr>
            <a:lvl6pPr>
              <a:defRPr sz="2025" b="0">
                <a:solidFill>
                  <a:srgbClr val="B5C7D5"/>
                </a:solidFill>
                <a:latin typeface="Arial"/>
                <a:ea typeface="Arial"/>
                <a:cs typeface="Arial"/>
              </a:defRPr>
            </a:lvl6pPr>
            <a:lvl7pPr>
              <a:defRPr sz="2025" b="0">
                <a:solidFill>
                  <a:srgbClr val="B5C7D5"/>
                </a:solidFill>
                <a:latin typeface="Arial"/>
                <a:ea typeface="Arial"/>
                <a:cs typeface="Arial"/>
              </a:defRPr>
            </a:lvl7pPr>
            <a:lvl8pPr>
              <a:defRPr sz="2025" b="0">
                <a:solidFill>
                  <a:srgbClr val="B5C7D5"/>
                </a:solidFill>
                <a:latin typeface="Arial"/>
                <a:ea typeface="Arial"/>
                <a:cs typeface="Arial"/>
              </a:defRPr>
            </a:lvl8pPr>
            <a:lvl9pPr>
              <a:defRPr sz="2025" b="0">
                <a:solidFill>
                  <a:srgbClr val="B5C7D5"/>
                </a:solidFill>
                <a:latin typeface="Arial"/>
                <a:ea typeface="Arial"/>
                <a:cs typeface="Arial"/>
              </a:defRPr>
            </a:lvl9pPr>
          </a:lstStyle>
          <a:p xmlns:a="http://schemas.openxmlformats.org/drawingml/2006/main">
            <a:pPr>
              <a:defRPr sz="2025" b="0">
                <a:solidFill>
                  <a:srgbClr val="B5C7D5"/>
                </a:solidFill>
                <a:latin typeface="Arial"/>
                <a:ea typeface="Arial"/>
                <a:cs typeface="Arial"/>
              </a:defRPr>
            </a:pPr>
            <a:r>
              <a:rPr sz="2025" b="0">
                <a:solidFill>
                  <a:srgbClr val="B5C7D5"/>
                </a:solidFill>
                <a:latin typeface="Arial"/>
                <a:ea typeface="Arial"/>
                <a:cs typeface="Arial"/>
              </a:rPr>
              <a:t>Prüfung: Schnittstellen, Restore-Test,</a:t>
            </a:r>
          </a:p>
          <a:p xmlns:a="http://schemas.openxmlformats.org/drawingml/2006/main">
            <a:pPr>
              <a:defRPr sz="2025" b="0">
                <a:solidFill>
                  <a:srgbClr val="B5C7D5"/>
                </a:solidFill>
                <a:latin typeface="Arial"/>
                <a:ea typeface="Arial"/>
                <a:cs typeface="Arial"/>
              </a:defRPr>
            </a:pPr>
            <a:r>
              <a:rPr sz="2025" b="0">
                <a:solidFill>
                  <a:srgbClr val="B5C7D5"/>
                </a:solidFill>
                <a:latin typeface="Arial"/>
                <a:ea typeface="Arial"/>
                <a:cs typeface="Arial"/>
              </a:rPr>
              <a:t>DNS-Abhängigkeiten und Rückfallplan.</a:t>
            </a:r>
          </a:p>
        </p:txBody>
      </p:sp>
      <p:sp>
        <p:nvSpPr>
          <p:cNvPr id="7" name="">
            <a:extLst xmlns:a="http://schemas.openxmlformats.org/drawingml/2006/main">
              <a:ext uri="{FF2B5EF4-FFF2-40B4-BE49-F238E27FC236}">
                <a16:creationId xmlns:a16="http://schemas.microsoft.com/office/drawing/2014/main" id="{000E3D25-74B7-4B4E-ADAF-0955B455B03B}"/>
              </a:ext>
            </a:extLst>
          </p:cNvPr>
          <p:cNvSpPr>
            <a:spLocks xmlns:a="http://schemas.openxmlformats.org/drawingml/2006/main" noGrp="1"/>
          </p:cNvSpPr>
          <p:nvPr/>
        </p:nvSpPr>
        <p:spPr>
          <a:xfrm xmlns:a="http://schemas.openxmlformats.org/drawingml/2006/main">
            <a:off x="609600" y="5638800"/>
            <a:ext cx="685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FFBC67"/>
                </a:solidFill>
                <a:latin typeface="Arial"/>
                <a:ea typeface="Arial"/>
                <a:cs typeface="Arial"/>
              </a:defRPr>
            </a:defPPr>
            <a:lvl1pPr>
              <a:defRPr sz="1875" b="0">
                <a:solidFill>
                  <a:srgbClr val="FFBC67"/>
                </a:solidFill>
                <a:latin typeface="Arial"/>
                <a:ea typeface="Arial"/>
                <a:cs typeface="Arial"/>
              </a:defRPr>
            </a:lvl1pPr>
            <a:lvl2pPr>
              <a:defRPr sz="1875" b="0">
                <a:solidFill>
                  <a:srgbClr val="FFBC67"/>
                </a:solidFill>
                <a:latin typeface="Arial"/>
                <a:ea typeface="Arial"/>
                <a:cs typeface="Arial"/>
              </a:defRPr>
            </a:lvl2pPr>
            <a:lvl3pPr>
              <a:defRPr sz="1875" b="0">
                <a:solidFill>
                  <a:srgbClr val="FFBC67"/>
                </a:solidFill>
                <a:latin typeface="Arial"/>
                <a:ea typeface="Arial"/>
                <a:cs typeface="Arial"/>
              </a:defRPr>
            </a:lvl3pPr>
            <a:lvl4pPr>
              <a:defRPr sz="1875" b="0">
                <a:solidFill>
                  <a:srgbClr val="FFBC67"/>
                </a:solidFill>
                <a:latin typeface="Arial"/>
                <a:ea typeface="Arial"/>
                <a:cs typeface="Arial"/>
              </a:defRPr>
            </a:lvl4pPr>
            <a:lvl5pPr>
              <a:defRPr sz="1875" b="0">
                <a:solidFill>
                  <a:srgbClr val="FFBC67"/>
                </a:solidFill>
                <a:latin typeface="Arial"/>
                <a:ea typeface="Arial"/>
                <a:cs typeface="Arial"/>
              </a:defRPr>
            </a:lvl5pPr>
            <a:lvl6pPr>
              <a:defRPr sz="1875" b="0">
                <a:solidFill>
                  <a:srgbClr val="FFBC67"/>
                </a:solidFill>
                <a:latin typeface="Arial"/>
                <a:ea typeface="Arial"/>
                <a:cs typeface="Arial"/>
              </a:defRPr>
            </a:lvl6pPr>
            <a:lvl7pPr>
              <a:defRPr sz="1875" b="0">
                <a:solidFill>
                  <a:srgbClr val="FFBC67"/>
                </a:solidFill>
                <a:latin typeface="Arial"/>
                <a:ea typeface="Arial"/>
                <a:cs typeface="Arial"/>
              </a:defRPr>
            </a:lvl7pPr>
            <a:lvl8pPr>
              <a:defRPr sz="1875" b="0">
                <a:solidFill>
                  <a:srgbClr val="FFBC67"/>
                </a:solidFill>
                <a:latin typeface="Arial"/>
                <a:ea typeface="Arial"/>
                <a:cs typeface="Arial"/>
              </a:defRPr>
            </a:lvl8pPr>
            <a:lvl9pPr>
              <a:defRPr sz="1875" b="0">
                <a:solidFill>
                  <a:srgbClr val="FFBC67"/>
                </a:solidFill>
                <a:latin typeface="Arial"/>
                <a:ea typeface="Arial"/>
                <a:cs typeface="Arial"/>
              </a:defRPr>
            </a:lvl9pPr>
          </a:lstStyle>
          <a:p xmlns:a="http://schemas.openxmlformats.org/drawingml/2006/main">
            <a:pPr>
              <a:defRPr sz="1875" b="0">
                <a:solidFill>
                  <a:srgbClr val="FFBC67"/>
                </a:solidFill>
                <a:latin typeface="Arial"/>
                <a:ea typeface="Arial"/>
                <a:cs typeface="Arial"/>
              </a:defRPr>
            </a:pPr>
            <a:r>
              <a:rPr sz="1875" b="0">
                <a:solidFill>
                  <a:srgbClr val="FFBC67"/>
                </a:solidFill>
                <a:latin typeface="Arial"/>
                <a:ea typeface="Arial"/>
                <a:cs typeface="Arial"/>
              </a:rPr>
              <a:t>Ergebnis: dokumentierte Freigabekriterien</a:t>
            </a:r>
          </a:p>
          <a:p xmlns:a="http://schemas.openxmlformats.org/drawingml/2006/main">
            <a:pPr>
              <a:defRPr sz="1875" b="0">
                <a:solidFill>
                  <a:srgbClr val="FFBC67"/>
                </a:solidFill>
                <a:latin typeface="Arial"/>
                <a:ea typeface="Arial"/>
                <a:cs typeface="Arial"/>
              </a:defRPr>
            </a:pPr>
            <a:r>
              <a:rPr sz="1875" b="0">
                <a:solidFill>
                  <a:srgbClr val="FFBC67"/>
                </a:solidFill>
                <a:latin typeface="Arial"/>
                <a:ea typeface="Arial"/>
                <a:cs typeface="Arial"/>
              </a:rPr>
              <a:t>für die Go-/No-Go-Entscheidung.</a:t>
            </a:r>
          </a:p>
        </p:txBody>
      </p:sp>
    </p:spTree>
    <p:extLst>
      <p:ext uri="{BB962C8B-B14F-4D97-AF65-F5344CB8AC3E}">
        <p14:creationId xmlns:p14="http://schemas.microsoft.com/office/powerpoint/2010/main" val="1670662352"/>
      </p:ext>
    </p:extLst>
  </p:cSld>
</p:sld>
</file>

<file path=ppt/slides/slide9.xml><?xml version="1.0" encoding="utf-8"?>
<p:sld xmlns:p="http://schemas.openxmlformats.org/presentationml/2006/main">
  <p:cSld>
    <p:bg>
      <p:bgPr>
        <a:solidFill xmlns:a="http://schemas.openxmlformats.org/drawingml/2006/main">
          <a:srgbClr val="041322"/>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4BF2D64-2A35-476E-987C-285195B9F8B4}"/>
              </a:ext>
            </a:extLst>
          </p:cNvPr>
          <p:cNvSpPr>
            <a:spLocks xmlns:a="http://schemas.openxmlformats.org/drawingml/2006/main" noGrp="1"/>
          </p:cNvSpPr>
          <p:nvPr/>
        </p:nvSpPr>
        <p:spPr>
          <a:xfrm xmlns:a="http://schemas.openxmlformats.org/drawingml/2006/main">
            <a:off x="11201400" y="626745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B5C7D5"/>
                </a:solidFill>
                <a:latin typeface="Arial"/>
                <a:ea typeface="Arial"/>
                <a:cs typeface="Arial"/>
              </a:defRPr>
            </a:defPPr>
            <a:lvl1pPr>
              <a:defRPr sz="1125" b="0">
                <a:solidFill>
                  <a:srgbClr val="B5C7D5"/>
                </a:solidFill>
                <a:latin typeface="Arial"/>
                <a:ea typeface="Arial"/>
                <a:cs typeface="Arial"/>
              </a:defRPr>
            </a:lvl1pPr>
            <a:lvl2pPr>
              <a:defRPr sz="1125" b="0">
                <a:solidFill>
                  <a:srgbClr val="B5C7D5"/>
                </a:solidFill>
                <a:latin typeface="Arial"/>
                <a:ea typeface="Arial"/>
                <a:cs typeface="Arial"/>
              </a:defRPr>
            </a:lvl2pPr>
            <a:lvl3pPr>
              <a:defRPr sz="1125" b="0">
                <a:solidFill>
                  <a:srgbClr val="B5C7D5"/>
                </a:solidFill>
                <a:latin typeface="Arial"/>
                <a:ea typeface="Arial"/>
                <a:cs typeface="Arial"/>
              </a:defRPr>
            </a:lvl3pPr>
            <a:lvl4pPr>
              <a:defRPr sz="1125" b="0">
                <a:solidFill>
                  <a:srgbClr val="B5C7D5"/>
                </a:solidFill>
                <a:latin typeface="Arial"/>
                <a:ea typeface="Arial"/>
                <a:cs typeface="Arial"/>
              </a:defRPr>
            </a:lvl4pPr>
            <a:lvl5pPr>
              <a:defRPr sz="1125" b="0">
                <a:solidFill>
                  <a:srgbClr val="B5C7D5"/>
                </a:solidFill>
                <a:latin typeface="Arial"/>
                <a:ea typeface="Arial"/>
                <a:cs typeface="Arial"/>
              </a:defRPr>
            </a:lvl5pPr>
            <a:lvl6pPr>
              <a:defRPr sz="1125" b="0">
                <a:solidFill>
                  <a:srgbClr val="B5C7D5"/>
                </a:solidFill>
                <a:latin typeface="Arial"/>
                <a:ea typeface="Arial"/>
                <a:cs typeface="Arial"/>
              </a:defRPr>
            </a:lvl6pPr>
            <a:lvl7pPr>
              <a:defRPr sz="1125" b="0">
                <a:solidFill>
                  <a:srgbClr val="B5C7D5"/>
                </a:solidFill>
                <a:latin typeface="Arial"/>
                <a:ea typeface="Arial"/>
                <a:cs typeface="Arial"/>
              </a:defRPr>
            </a:lvl7pPr>
            <a:lvl8pPr>
              <a:defRPr sz="1125" b="0">
                <a:solidFill>
                  <a:srgbClr val="B5C7D5"/>
                </a:solidFill>
                <a:latin typeface="Arial"/>
                <a:ea typeface="Arial"/>
                <a:cs typeface="Arial"/>
              </a:defRPr>
            </a:lvl8pPr>
            <a:lvl9pPr>
              <a:defRPr sz="1125" b="0">
                <a:solidFill>
                  <a:srgbClr val="B5C7D5"/>
                </a:solidFill>
                <a:latin typeface="Arial"/>
                <a:ea typeface="Arial"/>
                <a:cs typeface="Arial"/>
              </a:defRPr>
            </a:lvl9pPr>
          </a:lstStyle>
          <a:p xmlns:a="http://schemas.openxmlformats.org/drawingml/2006/main">
            <a:pPr>
              <a:defRPr sz="1125" b="0">
                <a:solidFill>
                  <a:srgbClr val="B5C7D5"/>
                </a:solidFill>
                <a:latin typeface="Arial"/>
                <a:ea typeface="Arial"/>
                <a:cs typeface="Arial"/>
              </a:defRPr>
            </a:pPr>
            <a:r>
              <a:rPr sz="1125" b="0">
                <a:solidFill>
                  <a:srgbClr val="B5C7D5"/>
                </a:solidFill>
                <a:latin typeface="Arial"/>
                <a:ea typeface="Arial"/>
                <a:cs typeface="Arial"/>
              </a:rPr>
              <a:t>09</a:t>
            </a:r>
          </a:p>
        </p:txBody>
      </p:sp>
      <p:sp>
        <p:nvSpPr>
          <p:cNvPr id="2" name="">
            <a:extLst xmlns:a="http://schemas.openxmlformats.org/drawingml/2006/main">
              <a:ext uri="{FF2B5EF4-FFF2-40B4-BE49-F238E27FC236}">
                <a16:creationId xmlns:a16="http://schemas.microsoft.com/office/drawing/2014/main" id="{E2115618-EACA-47AA-83F8-4C1B1C34A35F}"/>
              </a:ext>
            </a:extLst>
          </p:cNvPr>
          <p:cNvSpPr>
            <a:spLocks xmlns:a="http://schemas.openxmlformats.org/drawingml/2006/main" noGrp="1"/>
          </p:cNvSpPr>
          <p:nvPr/>
        </p:nvSpPr>
        <p:spPr>
          <a:xfrm xmlns:a="http://schemas.openxmlformats.org/drawingml/2006/main">
            <a:off x="609600" y="495300"/>
            <a:ext cx="1028700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900" b="1">
                <a:solidFill>
                  <a:srgbClr val="F4F8FC"/>
                </a:solidFill>
                <a:latin typeface="Arial"/>
                <a:ea typeface="Arial"/>
                <a:cs typeface="Arial"/>
              </a:defRPr>
            </a:defPPr>
            <a:lvl1pPr>
              <a:defRPr sz="3900" b="1">
                <a:solidFill>
                  <a:srgbClr val="F4F8FC"/>
                </a:solidFill>
                <a:latin typeface="Arial"/>
                <a:ea typeface="Arial"/>
                <a:cs typeface="Arial"/>
              </a:defRPr>
            </a:lvl1pPr>
            <a:lvl2pPr>
              <a:defRPr sz="3900" b="1">
                <a:solidFill>
                  <a:srgbClr val="F4F8FC"/>
                </a:solidFill>
                <a:latin typeface="Arial"/>
                <a:ea typeface="Arial"/>
                <a:cs typeface="Arial"/>
              </a:defRPr>
            </a:lvl2pPr>
            <a:lvl3pPr>
              <a:defRPr sz="3900" b="1">
                <a:solidFill>
                  <a:srgbClr val="F4F8FC"/>
                </a:solidFill>
                <a:latin typeface="Arial"/>
                <a:ea typeface="Arial"/>
                <a:cs typeface="Arial"/>
              </a:defRPr>
            </a:lvl3pPr>
            <a:lvl4pPr>
              <a:defRPr sz="3900" b="1">
                <a:solidFill>
                  <a:srgbClr val="F4F8FC"/>
                </a:solidFill>
                <a:latin typeface="Arial"/>
                <a:ea typeface="Arial"/>
                <a:cs typeface="Arial"/>
              </a:defRPr>
            </a:lvl4pPr>
            <a:lvl5pPr>
              <a:defRPr sz="3900" b="1">
                <a:solidFill>
                  <a:srgbClr val="F4F8FC"/>
                </a:solidFill>
                <a:latin typeface="Arial"/>
                <a:ea typeface="Arial"/>
                <a:cs typeface="Arial"/>
              </a:defRPr>
            </a:lvl5pPr>
            <a:lvl6pPr>
              <a:defRPr sz="3900" b="1">
                <a:solidFill>
                  <a:srgbClr val="F4F8FC"/>
                </a:solidFill>
                <a:latin typeface="Arial"/>
                <a:ea typeface="Arial"/>
                <a:cs typeface="Arial"/>
              </a:defRPr>
            </a:lvl6pPr>
            <a:lvl7pPr>
              <a:defRPr sz="3900" b="1">
                <a:solidFill>
                  <a:srgbClr val="F4F8FC"/>
                </a:solidFill>
                <a:latin typeface="Arial"/>
                <a:ea typeface="Arial"/>
                <a:cs typeface="Arial"/>
              </a:defRPr>
            </a:lvl7pPr>
            <a:lvl8pPr>
              <a:defRPr sz="3900" b="1">
                <a:solidFill>
                  <a:srgbClr val="F4F8FC"/>
                </a:solidFill>
                <a:latin typeface="Arial"/>
                <a:ea typeface="Arial"/>
                <a:cs typeface="Arial"/>
              </a:defRPr>
            </a:lvl8pPr>
            <a:lvl9pPr>
              <a:defRPr sz="3900" b="1">
                <a:solidFill>
                  <a:srgbClr val="F4F8FC"/>
                </a:solidFill>
                <a:latin typeface="Arial"/>
                <a:ea typeface="Arial"/>
                <a:cs typeface="Arial"/>
              </a:defRPr>
            </a:lvl9pPr>
          </a:lstStyle>
          <a:p xmlns:a="http://schemas.openxmlformats.org/drawingml/2006/main">
            <a:pPr>
              <a:defRPr sz="3900" b="1">
                <a:solidFill>
                  <a:srgbClr val="F4F8FC"/>
                </a:solidFill>
                <a:latin typeface="Arial"/>
                <a:ea typeface="Arial"/>
                <a:cs typeface="Arial"/>
              </a:defRPr>
            </a:pPr>
            <a:r>
              <a:rPr sz="3900" b="1">
                <a:solidFill>
                  <a:srgbClr val="F4F8FC"/>
                </a:solidFill>
                <a:latin typeface="Arial"/>
                <a:ea typeface="Arial"/>
                <a:cs typeface="Arial"/>
              </a:rPr>
              <a:t>KI beschleunigt die Analyse.</a:t>
            </a:r>
          </a:p>
          <a:p xmlns:a="http://schemas.openxmlformats.org/drawingml/2006/main">
            <a:pPr>
              <a:defRPr sz="3900" b="1">
                <a:solidFill>
                  <a:srgbClr val="F4F8FC"/>
                </a:solidFill>
                <a:latin typeface="Arial"/>
                <a:ea typeface="Arial"/>
                <a:cs typeface="Arial"/>
              </a:defRPr>
            </a:pPr>
            <a:r>
              <a:rPr sz="3900" b="1">
                <a:solidFill>
                  <a:srgbClr val="F4F8FC"/>
                </a:solidFill>
                <a:latin typeface="Arial"/>
                <a:ea typeface="Arial"/>
                <a:cs typeface="Arial"/>
              </a:rPr>
              <a:t>Menschen verantworten das Urteil.</a:t>
            </a:r>
          </a:p>
        </p:txBody>
      </p:sp>
      <p:sp>
        <p:nvSpPr>
          <p:cNvPr id="3" name="">
            <a:extLst xmlns:a="http://schemas.openxmlformats.org/drawingml/2006/main">
              <a:ext uri="{FF2B5EF4-FFF2-40B4-BE49-F238E27FC236}">
                <a16:creationId xmlns:a16="http://schemas.microsoft.com/office/drawing/2014/main" id="{39960D14-7A9A-4931-A129-678B26EFA265}"/>
              </a:ext>
            </a:extLst>
          </p:cNvPr>
          <p:cNvSpPr>
            <a:spLocks xmlns:a="http://schemas.openxmlformats.org/drawingml/2006/main" noGrp="1"/>
          </p:cNvSpPr>
          <p:nvPr/>
        </p:nvSpPr>
        <p:spPr>
          <a:xfrm xmlns:a="http://schemas.openxmlformats.org/drawingml/2006/main">
            <a:off x="609600" y="2219325"/>
            <a:ext cx="4762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1">
                <a:solidFill>
                  <a:srgbClr val="6BDBF8"/>
                </a:solidFill>
                <a:latin typeface="Arial"/>
                <a:ea typeface="Arial"/>
                <a:cs typeface="Arial"/>
              </a:defRPr>
            </a:defPPr>
            <a:lvl1pPr>
              <a:defRPr sz="2700" b="1">
                <a:solidFill>
                  <a:srgbClr val="6BDBF8"/>
                </a:solidFill>
                <a:latin typeface="Arial"/>
                <a:ea typeface="Arial"/>
                <a:cs typeface="Arial"/>
              </a:defRPr>
            </a:lvl1pPr>
            <a:lvl2pPr>
              <a:defRPr sz="2700" b="1">
                <a:solidFill>
                  <a:srgbClr val="6BDBF8"/>
                </a:solidFill>
                <a:latin typeface="Arial"/>
                <a:ea typeface="Arial"/>
                <a:cs typeface="Arial"/>
              </a:defRPr>
            </a:lvl2pPr>
            <a:lvl3pPr>
              <a:defRPr sz="2700" b="1">
                <a:solidFill>
                  <a:srgbClr val="6BDBF8"/>
                </a:solidFill>
                <a:latin typeface="Arial"/>
                <a:ea typeface="Arial"/>
                <a:cs typeface="Arial"/>
              </a:defRPr>
            </a:lvl3pPr>
            <a:lvl4pPr>
              <a:defRPr sz="2700" b="1">
                <a:solidFill>
                  <a:srgbClr val="6BDBF8"/>
                </a:solidFill>
                <a:latin typeface="Arial"/>
                <a:ea typeface="Arial"/>
                <a:cs typeface="Arial"/>
              </a:defRPr>
            </a:lvl4pPr>
            <a:lvl5pPr>
              <a:defRPr sz="2700" b="1">
                <a:solidFill>
                  <a:srgbClr val="6BDBF8"/>
                </a:solidFill>
                <a:latin typeface="Arial"/>
                <a:ea typeface="Arial"/>
                <a:cs typeface="Arial"/>
              </a:defRPr>
            </a:lvl5pPr>
            <a:lvl6pPr>
              <a:defRPr sz="2700" b="1">
                <a:solidFill>
                  <a:srgbClr val="6BDBF8"/>
                </a:solidFill>
                <a:latin typeface="Arial"/>
                <a:ea typeface="Arial"/>
                <a:cs typeface="Arial"/>
              </a:defRPr>
            </a:lvl6pPr>
            <a:lvl7pPr>
              <a:defRPr sz="2700" b="1">
                <a:solidFill>
                  <a:srgbClr val="6BDBF8"/>
                </a:solidFill>
                <a:latin typeface="Arial"/>
                <a:ea typeface="Arial"/>
                <a:cs typeface="Arial"/>
              </a:defRPr>
            </a:lvl7pPr>
            <a:lvl8pPr>
              <a:defRPr sz="2700" b="1">
                <a:solidFill>
                  <a:srgbClr val="6BDBF8"/>
                </a:solidFill>
                <a:latin typeface="Arial"/>
                <a:ea typeface="Arial"/>
                <a:cs typeface="Arial"/>
              </a:defRPr>
            </a:lvl8pPr>
            <a:lvl9pPr>
              <a:defRPr sz="2700" b="1">
                <a:solidFill>
                  <a:srgbClr val="6BDBF8"/>
                </a:solidFill>
                <a:latin typeface="Arial"/>
                <a:ea typeface="Arial"/>
                <a:cs typeface="Arial"/>
              </a:defRPr>
            </a:lvl9pPr>
          </a:lstStyle>
          <a:p xmlns:a="http://schemas.openxmlformats.org/drawingml/2006/main">
            <a:pPr>
              <a:defRPr sz="2700" b="1">
                <a:solidFill>
                  <a:srgbClr val="6BDBF8"/>
                </a:solidFill>
                <a:latin typeface="Arial"/>
                <a:ea typeface="Arial"/>
                <a:cs typeface="Arial"/>
              </a:defRPr>
            </a:pPr>
            <a:r>
              <a:rPr sz="2700" b="1">
                <a:solidFill>
                  <a:srgbClr val="6BDBF8"/>
                </a:solidFill>
                <a:latin typeface="Arial"/>
                <a:ea typeface="Arial"/>
                <a:cs typeface="Arial"/>
              </a:rPr>
              <a:t>KI unterstützt</a:t>
            </a:r>
          </a:p>
        </p:txBody>
      </p:sp>
      <p:sp>
        <p:nvSpPr>
          <p:cNvPr id="4" name="">
            <a:extLst xmlns:a="http://schemas.openxmlformats.org/drawingml/2006/main">
              <a:ext uri="{FF2B5EF4-FFF2-40B4-BE49-F238E27FC236}">
                <a16:creationId xmlns:a16="http://schemas.microsoft.com/office/drawing/2014/main" id="{8546AA80-2629-4F49-9B50-21A42D054243}"/>
              </a:ext>
            </a:extLst>
          </p:cNvPr>
          <p:cNvSpPr>
            <a:spLocks xmlns:a="http://schemas.openxmlformats.org/drawingml/2006/main" noGrp="1"/>
          </p:cNvSpPr>
          <p:nvPr/>
        </p:nvSpPr>
        <p:spPr>
          <a:xfrm xmlns:a="http://schemas.openxmlformats.org/drawingml/2006/main">
            <a:off x="609600" y="3019425"/>
            <a:ext cx="4953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F4F8FC"/>
                </a:solidFill>
                <a:latin typeface="Arial"/>
                <a:ea typeface="Arial"/>
                <a:cs typeface="Arial"/>
              </a:defRPr>
            </a:defPPr>
            <a:lvl1pPr>
              <a:defRPr sz="2175" b="0">
                <a:solidFill>
                  <a:srgbClr val="F4F8FC"/>
                </a:solidFill>
                <a:latin typeface="Arial"/>
                <a:ea typeface="Arial"/>
                <a:cs typeface="Arial"/>
              </a:defRPr>
            </a:lvl1pPr>
            <a:lvl2pPr>
              <a:defRPr sz="2175" b="0">
                <a:solidFill>
                  <a:srgbClr val="F4F8FC"/>
                </a:solidFill>
                <a:latin typeface="Arial"/>
                <a:ea typeface="Arial"/>
                <a:cs typeface="Arial"/>
              </a:defRPr>
            </a:lvl2pPr>
            <a:lvl3pPr>
              <a:defRPr sz="2175" b="0">
                <a:solidFill>
                  <a:srgbClr val="F4F8FC"/>
                </a:solidFill>
                <a:latin typeface="Arial"/>
                <a:ea typeface="Arial"/>
                <a:cs typeface="Arial"/>
              </a:defRPr>
            </a:lvl3pPr>
            <a:lvl4pPr>
              <a:defRPr sz="2175" b="0">
                <a:solidFill>
                  <a:srgbClr val="F4F8FC"/>
                </a:solidFill>
                <a:latin typeface="Arial"/>
                <a:ea typeface="Arial"/>
                <a:cs typeface="Arial"/>
              </a:defRPr>
            </a:lvl4pPr>
            <a:lvl5pPr>
              <a:defRPr sz="2175" b="0">
                <a:solidFill>
                  <a:srgbClr val="F4F8FC"/>
                </a:solidFill>
                <a:latin typeface="Arial"/>
                <a:ea typeface="Arial"/>
                <a:cs typeface="Arial"/>
              </a:defRPr>
            </a:lvl5pPr>
            <a:lvl6pPr>
              <a:defRPr sz="2175" b="0">
                <a:solidFill>
                  <a:srgbClr val="F4F8FC"/>
                </a:solidFill>
                <a:latin typeface="Arial"/>
                <a:ea typeface="Arial"/>
                <a:cs typeface="Arial"/>
              </a:defRPr>
            </a:lvl6pPr>
            <a:lvl7pPr>
              <a:defRPr sz="2175" b="0">
                <a:solidFill>
                  <a:srgbClr val="F4F8FC"/>
                </a:solidFill>
                <a:latin typeface="Arial"/>
                <a:ea typeface="Arial"/>
                <a:cs typeface="Arial"/>
              </a:defRPr>
            </a:lvl7pPr>
            <a:lvl8pPr>
              <a:defRPr sz="2175" b="0">
                <a:solidFill>
                  <a:srgbClr val="F4F8FC"/>
                </a:solidFill>
                <a:latin typeface="Arial"/>
                <a:ea typeface="Arial"/>
                <a:cs typeface="Arial"/>
              </a:defRPr>
            </a:lvl8pPr>
            <a:lvl9pPr>
              <a:defRPr sz="2175" b="0">
                <a:solidFill>
                  <a:srgbClr val="F4F8FC"/>
                </a:solidFill>
                <a:latin typeface="Arial"/>
                <a:ea typeface="Arial"/>
                <a:cs typeface="Arial"/>
              </a:defRPr>
            </a:lvl9pPr>
          </a:lstStyle>
          <a:p xmlns:a="http://schemas.openxmlformats.org/drawingml/2006/main">
            <a:pPr>
              <a:defRPr sz="2175" b="0">
                <a:solidFill>
                  <a:srgbClr val="F4F8FC"/>
                </a:solidFill>
                <a:latin typeface="Arial"/>
                <a:ea typeface="Arial"/>
                <a:cs typeface="Arial"/>
              </a:defRPr>
            </a:pPr>
            <a:r>
              <a:rPr sz="2175" b="0">
                <a:solidFill>
                  <a:srgbClr val="F4F8FC"/>
                </a:solidFill>
                <a:latin typeface="Arial"/>
                <a:ea typeface="Arial"/>
                <a:cs typeface="Arial"/>
              </a:rPr>
              <a:t>Dokumente vergleichen</a:t>
            </a:r>
          </a:p>
          <a:p xmlns:a="http://schemas.openxmlformats.org/drawingml/2006/main">
            <a:pPr>
              <a:defRPr sz="2175" b="0">
                <a:solidFill>
                  <a:srgbClr val="F4F8FC"/>
                </a:solidFill>
                <a:latin typeface="Arial"/>
                <a:ea typeface="Arial"/>
                <a:cs typeface="Arial"/>
              </a:defRPr>
            </a:pPr>
            <a:r>
              <a:rPr sz="2175" b="0">
                <a:solidFill>
                  <a:srgbClr val="F4F8FC"/>
                </a:solidFill>
                <a:latin typeface="Arial"/>
                <a:ea typeface="Arial"/>
                <a:cs typeface="Arial"/>
              </a:rPr>
              <a:t>Widersprüche markieren</a:t>
            </a:r>
          </a:p>
          <a:p xmlns:a="http://schemas.openxmlformats.org/drawingml/2006/main">
            <a:pPr>
              <a:defRPr sz="2175" b="0">
                <a:solidFill>
                  <a:srgbClr val="F4F8FC"/>
                </a:solidFill>
                <a:latin typeface="Arial"/>
                <a:ea typeface="Arial"/>
                <a:cs typeface="Arial"/>
              </a:defRPr>
            </a:pPr>
            <a:r>
              <a:rPr sz="2175" b="0">
                <a:solidFill>
                  <a:srgbClr val="F4F8FC"/>
                </a:solidFill>
                <a:latin typeface="Arial"/>
                <a:ea typeface="Arial"/>
                <a:cs typeface="Arial"/>
              </a:rPr>
              <a:t>Fragen und Entwürfe vorbereiten</a:t>
            </a:r>
          </a:p>
        </p:txBody>
      </p:sp>
      <p:sp>
        <p:nvSpPr>
          <p:cNvPr id="5" name="">
            <a:extLst xmlns:a="http://schemas.openxmlformats.org/drawingml/2006/main">
              <a:ext uri="{FF2B5EF4-FFF2-40B4-BE49-F238E27FC236}">
                <a16:creationId xmlns:a16="http://schemas.microsoft.com/office/drawing/2014/main" id="{2E71E5F0-5254-4B28-9ABD-C3F84C1C8696}"/>
              </a:ext>
            </a:extLst>
          </p:cNvPr>
          <p:cNvSpPr>
            <a:spLocks xmlns:a="http://schemas.openxmlformats.org/drawingml/2006/main" noGrp="1"/>
          </p:cNvSpPr>
          <p:nvPr/>
        </p:nvSpPr>
        <p:spPr>
          <a:xfrm xmlns:a="http://schemas.openxmlformats.org/drawingml/2006/main">
            <a:off x="6591300" y="2219325"/>
            <a:ext cx="4762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1">
                <a:solidFill>
                  <a:srgbClr val="FFBC67"/>
                </a:solidFill>
                <a:latin typeface="Arial"/>
                <a:ea typeface="Arial"/>
                <a:cs typeface="Arial"/>
              </a:defRPr>
            </a:defPPr>
            <a:lvl1pPr>
              <a:defRPr sz="2700" b="1">
                <a:solidFill>
                  <a:srgbClr val="FFBC67"/>
                </a:solidFill>
                <a:latin typeface="Arial"/>
                <a:ea typeface="Arial"/>
                <a:cs typeface="Arial"/>
              </a:defRPr>
            </a:lvl1pPr>
            <a:lvl2pPr>
              <a:defRPr sz="2700" b="1">
                <a:solidFill>
                  <a:srgbClr val="FFBC67"/>
                </a:solidFill>
                <a:latin typeface="Arial"/>
                <a:ea typeface="Arial"/>
                <a:cs typeface="Arial"/>
              </a:defRPr>
            </a:lvl2pPr>
            <a:lvl3pPr>
              <a:defRPr sz="2700" b="1">
                <a:solidFill>
                  <a:srgbClr val="FFBC67"/>
                </a:solidFill>
                <a:latin typeface="Arial"/>
                <a:ea typeface="Arial"/>
                <a:cs typeface="Arial"/>
              </a:defRPr>
            </a:lvl3pPr>
            <a:lvl4pPr>
              <a:defRPr sz="2700" b="1">
                <a:solidFill>
                  <a:srgbClr val="FFBC67"/>
                </a:solidFill>
                <a:latin typeface="Arial"/>
                <a:ea typeface="Arial"/>
                <a:cs typeface="Arial"/>
              </a:defRPr>
            </a:lvl4pPr>
            <a:lvl5pPr>
              <a:defRPr sz="2700" b="1">
                <a:solidFill>
                  <a:srgbClr val="FFBC67"/>
                </a:solidFill>
                <a:latin typeface="Arial"/>
                <a:ea typeface="Arial"/>
                <a:cs typeface="Arial"/>
              </a:defRPr>
            </a:lvl5pPr>
            <a:lvl6pPr>
              <a:defRPr sz="2700" b="1">
                <a:solidFill>
                  <a:srgbClr val="FFBC67"/>
                </a:solidFill>
                <a:latin typeface="Arial"/>
                <a:ea typeface="Arial"/>
                <a:cs typeface="Arial"/>
              </a:defRPr>
            </a:lvl6pPr>
            <a:lvl7pPr>
              <a:defRPr sz="2700" b="1">
                <a:solidFill>
                  <a:srgbClr val="FFBC67"/>
                </a:solidFill>
                <a:latin typeface="Arial"/>
                <a:ea typeface="Arial"/>
                <a:cs typeface="Arial"/>
              </a:defRPr>
            </a:lvl7pPr>
            <a:lvl8pPr>
              <a:defRPr sz="2700" b="1">
                <a:solidFill>
                  <a:srgbClr val="FFBC67"/>
                </a:solidFill>
                <a:latin typeface="Arial"/>
                <a:ea typeface="Arial"/>
                <a:cs typeface="Arial"/>
              </a:defRPr>
            </a:lvl8pPr>
            <a:lvl9pPr>
              <a:defRPr sz="2700" b="1">
                <a:solidFill>
                  <a:srgbClr val="FFBC67"/>
                </a:solidFill>
                <a:latin typeface="Arial"/>
                <a:ea typeface="Arial"/>
                <a:cs typeface="Arial"/>
              </a:defRPr>
            </a:lvl9pPr>
          </a:lstStyle>
          <a:p xmlns:a="http://schemas.openxmlformats.org/drawingml/2006/main">
            <a:pPr>
              <a:defRPr sz="2700" b="1">
                <a:solidFill>
                  <a:srgbClr val="FFBC67"/>
                </a:solidFill>
                <a:latin typeface="Arial"/>
                <a:ea typeface="Arial"/>
                <a:cs typeface="Arial"/>
              </a:defRPr>
            </a:pPr>
            <a:r>
              <a:rPr sz="2700" b="1">
                <a:solidFill>
                  <a:srgbClr val="FFBC67"/>
                </a:solidFill>
                <a:latin typeface="Arial"/>
                <a:ea typeface="Arial"/>
                <a:cs typeface="Arial"/>
              </a:rPr>
              <a:t>Wir prüfen</a:t>
            </a:r>
          </a:p>
        </p:txBody>
      </p:sp>
      <p:sp>
        <p:nvSpPr>
          <p:cNvPr id="6" name="">
            <a:extLst xmlns:a="http://schemas.openxmlformats.org/drawingml/2006/main">
              <a:ext uri="{FF2B5EF4-FFF2-40B4-BE49-F238E27FC236}">
                <a16:creationId xmlns:a16="http://schemas.microsoft.com/office/drawing/2014/main" id="{C4152991-45B4-494A-B069-7BFF27D13E68}"/>
              </a:ext>
            </a:extLst>
          </p:cNvPr>
          <p:cNvSpPr>
            <a:spLocks xmlns:a="http://schemas.openxmlformats.org/drawingml/2006/main" noGrp="1"/>
          </p:cNvSpPr>
          <p:nvPr/>
        </p:nvSpPr>
        <p:spPr>
          <a:xfrm xmlns:a="http://schemas.openxmlformats.org/drawingml/2006/main">
            <a:off x="6591300" y="3019425"/>
            <a:ext cx="4953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F4F8FC"/>
                </a:solidFill>
                <a:latin typeface="Arial"/>
                <a:ea typeface="Arial"/>
                <a:cs typeface="Arial"/>
              </a:defRPr>
            </a:defPPr>
            <a:lvl1pPr>
              <a:defRPr sz="2175" b="0">
                <a:solidFill>
                  <a:srgbClr val="F4F8FC"/>
                </a:solidFill>
                <a:latin typeface="Arial"/>
                <a:ea typeface="Arial"/>
                <a:cs typeface="Arial"/>
              </a:defRPr>
            </a:lvl1pPr>
            <a:lvl2pPr>
              <a:defRPr sz="2175" b="0">
                <a:solidFill>
                  <a:srgbClr val="F4F8FC"/>
                </a:solidFill>
                <a:latin typeface="Arial"/>
                <a:ea typeface="Arial"/>
                <a:cs typeface="Arial"/>
              </a:defRPr>
            </a:lvl2pPr>
            <a:lvl3pPr>
              <a:defRPr sz="2175" b="0">
                <a:solidFill>
                  <a:srgbClr val="F4F8FC"/>
                </a:solidFill>
                <a:latin typeface="Arial"/>
                <a:ea typeface="Arial"/>
                <a:cs typeface="Arial"/>
              </a:defRPr>
            </a:lvl3pPr>
            <a:lvl4pPr>
              <a:defRPr sz="2175" b="0">
                <a:solidFill>
                  <a:srgbClr val="F4F8FC"/>
                </a:solidFill>
                <a:latin typeface="Arial"/>
                <a:ea typeface="Arial"/>
                <a:cs typeface="Arial"/>
              </a:defRPr>
            </a:lvl4pPr>
            <a:lvl5pPr>
              <a:defRPr sz="2175" b="0">
                <a:solidFill>
                  <a:srgbClr val="F4F8FC"/>
                </a:solidFill>
                <a:latin typeface="Arial"/>
                <a:ea typeface="Arial"/>
                <a:cs typeface="Arial"/>
              </a:defRPr>
            </a:lvl5pPr>
            <a:lvl6pPr>
              <a:defRPr sz="2175" b="0">
                <a:solidFill>
                  <a:srgbClr val="F4F8FC"/>
                </a:solidFill>
                <a:latin typeface="Arial"/>
                <a:ea typeface="Arial"/>
                <a:cs typeface="Arial"/>
              </a:defRPr>
            </a:lvl6pPr>
            <a:lvl7pPr>
              <a:defRPr sz="2175" b="0">
                <a:solidFill>
                  <a:srgbClr val="F4F8FC"/>
                </a:solidFill>
                <a:latin typeface="Arial"/>
                <a:ea typeface="Arial"/>
                <a:cs typeface="Arial"/>
              </a:defRPr>
            </a:lvl7pPr>
            <a:lvl8pPr>
              <a:defRPr sz="2175" b="0">
                <a:solidFill>
                  <a:srgbClr val="F4F8FC"/>
                </a:solidFill>
                <a:latin typeface="Arial"/>
                <a:ea typeface="Arial"/>
                <a:cs typeface="Arial"/>
              </a:defRPr>
            </a:lvl8pPr>
            <a:lvl9pPr>
              <a:defRPr sz="2175" b="0">
                <a:solidFill>
                  <a:srgbClr val="F4F8FC"/>
                </a:solidFill>
                <a:latin typeface="Arial"/>
                <a:ea typeface="Arial"/>
                <a:cs typeface="Arial"/>
              </a:defRPr>
            </a:lvl9pPr>
          </a:lstStyle>
          <a:p xmlns:a="http://schemas.openxmlformats.org/drawingml/2006/main">
            <a:pPr>
              <a:defRPr sz="2175" b="0">
                <a:solidFill>
                  <a:srgbClr val="F4F8FC"/>
                </a:solidFill>
                <a:latin typeface="Arial"/>
                <a:ea typeface="Arial"/>
                <a:cs typeface="Arial"/>
              </a:defRPr>
            </a:pPr>
            <a:r>
              <a:rPr sz="2175" b="0">
                <a:solidFill>
                  <a:srgbClr val="F4F8FC"/>
                </a:solidFill>
                <a:latin typeface="Arial"/>
                <a:ea typeface="Arial"/>
                <a:cs typeface="Arial"/>
              </a:rPr>
              <a:t>Quellen und Projektkontext</a:t>
            </a:r>
          </a:p>
          <a:p xmlns:a="http://schemas.openxmlformats.org/drawingml/2006/main">
            <a:pPr>
              <a:defRPr sz="2175" b="0">
                <a:solidFill>
                  <a:srgbClr val="F4F8FC"/>
                </a:solidFill>
                <a:latin typeface="Arial"/>
                <a:ea typeface="Arial"/>
                <a:cs typeface="Arial"/>
              </a:defRPr>
            </a:pPr>
            <a:r>
              <a:rPr sz="2175" b="0">
                <a:solidFill>
                  <a:srgbClr val="F4F8FC"/>
                </a:solidFill>
                <a:latin typeface="Arial"/>
                <a:ea typeface="Arial"/>
                <a:cs typeface="Arial"/>
              </a:rPr>
              <a:t>Relevanz und Vollständigkeit</a:t>
            </a:r>
          </a:p>
          <a:p xmlns:a="http://schemas.openxmlformats.org/drawingml/2006/main">
            <a:pPr>
              <a:defRPr sz="2175" b="0">
                <a:solidFill>
                  <a:srgbClr val="F4F8FC"/>
                </a:solidFill>
                <a:latin typeface="Arial"/>
                <a:ea typeface="Arial"/>
                <a:cs typeface="Arial"/>
              </a:defRPr>
            </a:pPr>
            <a:r>
              <a:rPr sz="2175" b="0">
                <a:solidFill>
                  <a:srgbClr val="F4F8FC"/>
                </a:solidFill>
                <a:latin typeface="Arial"/>
                <a:ea typeface="Arial"/>
                <a:cs typeface="Arial"/>
              </a:rPr>
              <a:t>Empfehlungen und Konsequenzen</a:t>
            </a:r>
          </a:p>
        </p:txBody>
      </p:sp>
      <p:sp>
        <p:nvSpPr>
          <p:cNvPr id="7" name="">
            <a:extLst xmlns:a="http://schemas.openxmlformats.org/drawingml/2006/main">
              <a:ext uri="{FF2B5EF4-FFF2-40B4-BE49-F238E27FC236}">
                <a16:creationId xmlns:a16="http://schemas.microsoft.com/office/drawing/2014/main" id="{A8A20D37-9B86-4D8F-B0ED-00EF3CEDB961}"/>
              </a:ext>
            </a:extLst>
          </p:cNvPr>
          <p:cNvSpPr>
            <a:spLocks xmlns:a="http://schemas.openxmlformats.org/drawingml/2006/main" noGrp="1"/>
          </p:cNvSpPr>
          <p:nvPr/>
        </p:nvSpPr>
        <p:spPr>
          <a:xfrm xmlns:a="http://schemas.openxmlformats.org/drawingml/2006/main">
            <a:off x="609600" y="5276850"/>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B5C7D5"/>
                </a:solidFill>
                <a:latin typeface="Arial"/>
                <a:ea typeface="Arial"/>
                <a:cs typeface="Arial"/>
              </a:defRPr>
            </a:defPPr>
            <a:lvl1pPr>
              <a:defRPr sz="2025" b="0">
                <a:solidFill>
                  <a:srgbClr val="B5C7D5"/>
                </a:solidFill>
                <a:latin typeface="Arial"/>
                <a:ea typeface="Arial"/>
                <a:cs typeface="Arial"/>
              </a:defRPr>
            </a:lvl1pPr>
            <a:lvl2pPr>
              <a:defRPr sz="2025" b="0">
                <a:solidFill>
                  <a:srgbClr val="B5C7D5"/>
                </a:solidFill>
                <a:latin typeface="Arial"/>
                <a:ea typeface="Arial"/>
                <a:cs typeface="Arial"/>
              </a:defRPr>
            </a:lvl2pPr>
            <a:lvl3pPr>
              <a:defRPr sz="2025" b="0">
                <a:solidFill>
                  <a:srgbClr val="B5C7D5"/>
                </a:solidFill>
                <a:latin typeface="Arial"/>
                <a:ea typeface="Arial"/>
                <a:cs typeface="Arial"/>
              </a:defRPr>
            </a:lvl3pPr>
            <a:lvl4pPr>
              <a:defRPr sz="2025" b="0">
                <a:solidFill>
                  <a:srgbClr val="B5C7D5"/>
                </a:solidFill>
                <a:latin typeface="Arial"/>
                <a:ea typeface="Arial"/>
                <a:cs typeface="Arial"/>
              </a:defRPr>
            </a:lvl4pPr>
            <a:lvl5pPr>
              <a:defRPr sz="2025" b="0">
                <a:solidFill>
                  <a:srgbClr val="B5C7D5"/>
                </a:solidFill>
                <a:latin typeface="Arial"/>
                <a:ea typeface="Arial"/>
                <a:cs typeface="Arial"/>
              </a:defRPr>
            </a:lvl5pPr>
            <a:lvl6pPr>
              <a:defRPr sz="2025" b="0">
                <a:solidFill>
                  <a:srgbClr val="B5C7D5"/>
                </a:solidFill>
                <a:latin typeface="Arial"/>
                <a:ea typeface="Arial"/>
                <a:cs typeface="Arial"/>
              </a:defRPr>
            </a:lvl6pPr>
            <a:lvl7pPr>
              <a:defRPr sz="2025" b="0">
                <a:solidFill>
                  <a:srgbClr val="B5C7D5"/>
                </a:solidFill>
                <a:latin typeface="Arial"/>
                <a:ea typeface="Arial"/>
                <a:cs typeface="Arial"/>
              </a:defRPr>
            </a:lvl7pPr>
            <a:lvl8pPr>
              <a:defRPr sz="2025" b="0">
                <a:solidFill>
                  <a:srgbClr val="B5C7D5"/>
                </a:solidFill>
                <a:latin typeface="Arial"/>
                <a:ea typeface="Arial"/>
                <a:cs typeface="Arial"/>
              </a:defRPr>
            </a:lvl8pPr>
            <a:lvl9pPr>
              <a:defRPr sz="2025" b="0">
                <a:solidFill>
                  <a:srgbClr val="B5C7D5"/>
                </a:solidFill>
                <a:latin typeface="Arial"/>
                <a:ea typeface="Arial"/>
                <a:cs typeface="Arial"/>
              </a:defRPr>
            </a:lvl9pPr>
          </a:lstStyle>
          <a:p xmlns:a="http://schemas.openxmlformats.org/drawingml/2006/main">
            <a:pPr>
              <a:defRPr sz="2025" b="0">
                <a:solidFill>
                  <a:srgbClr val="B5C7D5"/>
                </a:solidFill>
                <a:latin typeface="Arial"/>
                <a:ea typeface="Arial"/>
                <a:cs typeface="Arial"/>
              </a:defRPr>
            </a:pPr>
            <a:r>
              <a:rPr sz="2025" b="0">
                <a:solidFill>
                  <a:srgbClr val="B5C7D5"/>
                </a:solidFill>
                <a:latin typeface="Arial"/>
                <a:ea typeface="Arial"/>
                <a:cs typeface="Arial"/>
              </a:rPr>
              <a:t>Kundendaten nur in freigegebenen Umgebungen.</a:t>
            </a:r>
          </a:p>
          <a:p xmlns:a="http://schemas.openxmlformats.org/drawingml/2006/main">
            <a:pPr>
              <a:defRPr sz="2025" b="0">
                <a:solidFill>
                  <a:srgbClr val="B5C7D5"/>
                </a:solidFill>
                <a:latin typeface="Arial"/>
                <a:ea typeface="Arial"/>
                <a:cs typeface="Arial"/>
              </a:defRPr>
            </a:pPr>
            <a:r>
              <a:rPr sz="2025" b="0">
                <a:solidFill>
                  <a:srgbClr val="B5C7D5"/>
                </a:solidFill>
                <a:latin typeface="Arial"/>
                <a:ea typeface="Arial"/>
                <a:cs typeface="Arial"/>
              </a:rPr>
              <a:t>Datenminimierung und menschliche Freigabe gehören zum Ablauf.</a:t>
            </a:r>
          </a:p>
        </p:txBody>
      </p:sp>
    </p:spTree>
    <p:extLst>
      <p:ext uri="{BB962C8B-B14F-4D97-AF65-F5344CB8AC3E}">
        <p14:creationId xmlns:p14="http://schemas.microsoft.com/office/powerpoint/2010/main" val="1558333177"/>
      </p:ext>
    </p:extLst>
  </p:cSld>
</p:sld>
</file>

<file path=ppt/slides/slide10.xml><?xml version="1.0" encoding="utf-8"?>
<p:sld xmlns:p="http://schemas.openxmlformats.org/presentationml/2006/main">
  <p:cSld>
    <p:bg>
      <p:bgPr>
        <a:solidFill xmlns:a="http://schemas.openxmlformats.org/drawingml/2006/main">
          <a:srgbClr val="041322"/>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03B15F35-63FB-4044-BA96-515A493DD3C5}"/>
              </a:ext>
            </a:extLst>
          </p:cNvPr>
          <p:cNvSpPr>
            <a:spLocks xmlns:a="http://schemas.openxmlformats.org/drawingml/2006/main" noGrp="1"/>
          </p:cNvSpPr>
          <p:nvPr/>
        </p:nvSpPr>
        <p:spPr>
          <a:xfrm xmlns:a="http://schemas.openxmlformats.org/drawingml/2006/main">
            <a:off x="11201400" y="626745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B5C7D5"/>
                </a:solidFill>
                <a:latin typeface="Arial"/>
                <a:ea typeface="Arial"/>
                <a:cs typeface="Arial"/>
              </a:defRPr>
            </a:defPPr>
            <a:lvl1pPr>
              <a:defRPr sz="1125" b="0">
                <a:solidFill>
                  <a:srgbClr val="B5C7D5"/>
                </a:solidFill>
                <a:latin typeface="Arial"/>
                <a:ea typeface="Arial"/>
                <a:cs typeface="Arial"/>
              </a:defRPr>
            </a:lvl1pPr>
            <a:lvl2pPr>
              <a:defRPr sz="1125" b="0">
                <a:solidFill>
                  <a:srgbClr val="B5C7D5"/>
                </a:solidFill>
                <a:latin typeface="Arial"/>
                <a:ea typeface="Arial"/>
                <a:cs typeface="Arial"/>
              </a:defRPr>
            </a:lvl2pPr>
            <a:lvl3pPr>
              <a:defRPr sz="1125" b="0">
                <a:solidFill>
                  <a:srgbClr val="B5C7D5"/>
                </a:solidFill>
                <a:latin typeface="Arial"/>
                <a:ea typeface="Arial"/>
                <a:cs typeface="Arial"/>
              </a:defRPr>
            </a:lvl3pPr>
            <a:lvl4pPr>
              <a:defRPr sz="1125" b="0">
                <a:solidFill>
                  <a:srgbClr val="B5C7D5"/>
                </a:solidFill>
                <a:latin typeface="Arial"/>
                <a:ea typeface="Arial"/>
                <a:cs typeface="Arial"/>
              </a:defRPr>
            </a:lvl4pPr>
            <a:lvl5pPr>
              <a:defRPr sz="1125" b="0">
                <a:solidFill>
                  <a:srgbClr val="B5C7D5"/>
                </a:solidFill>
                <a:latin typeface="Arial"/>
                <a:ea typeface="Arial"/>
                <a:cs typeface="Arial"/>
              </a:defRPr>
            </a:lvl5pPr>
            <a:lvl6pPr>
              <a:defRPr sz="1125" b="0">
                <a:solidFill>
                  <a:srgbClr val="B5C7D5"/>
                </a:solidFill>
                <a:latin typeface="Arial"/>
                <a:ea typeface="Arial"/>
                <a:cs typeface="Arial"/>
              </a:defRPr>
            </a:lvl6pPr>
            <a:lvl7pPr>
              <a:defRPr sz="1125" b="0">
                <a:solidFill>
                  <a:srgbClr val="B5C7D5"/>
                </a:solidFill>
                <a:latin typeface="Arial"/>
                <a:ea typeface="Arial"/>
                <a:cs typeface="Arial"/>
              </a:defRPr>
            </a:lvl7pPr>
            <a:lvl8pPr>
              <a:defRPr sz="1125" b="0">
                <a:solidFill>
                  <a:srgbClr val="B5C7D5"/>
                </a:solidFill>
                <a:latin typeface="Arial"/>
                <a:ea typeface="Arial"/>
                <a:cs typeface="Arial"/>
              </a:defRPr>
            </a:lvl8pPr>
            <a:lvl9pPr>
              <a:defRPr sz="1125" b="0">
                <a:solidFill>
                  <a:srgbClr val="B5C7D5"/>
                </a:solidFill>
                <a:latin typeface="Arial"/>
                <a:ea typeface="Arial"/>
                <a:cs typeface="Arial"/>
              </a:defRPr>
            </a:lvl9pPr>
          </a:lstStyle>
          <a:p xmlns:a="http://schemas.openxmlformats.org/drawingml/2006/main">
            <a:pPr>
              <a:defRPr sz="1125" b="0">
                <a:solidFill>
                  <a:srgbClr val="B5C7D5"/>
                </a:solidFill>
                <a:latin typeface="Arial"/>
                <a:ea typeface="Arial"/>
                <a:cs typeface="Arial"/>
              </a:defRPr>
            </a:pPr>
            <a:r>
              <a:rPr sz="1125" b="0">
                <a:solidFill>
                  <a:srgbClr val="B5C7D5"/>
                </a:solidFill>
                <a:latin typeface="Arial"/>
                <a:ea typeface="Arial"/>
                <a:cs typeface="Arial"/>
              </a:rPr>
              <a:t>10</a:t>
            </a:r>
          </a:p>
        </p:txBody>
      </p:sp>
      <p:sp>
        <p:nvSpPr>
          <p:cNvPr id="2" name="">
            <a:extLst xmlns:a="http://schemas.openxmlformats.org/drawingml/2006/main">
              <a:ext uri="{FF2B5EF4-FFF2-40B4-BE49-F238E27FC236}">
                <a16:creationId xmlns:a16="http://schemas.microsoft.com/office/drawing/2014/main" id="{B1833274-7775-42AC-905C-E0557297A64B}"/>
              </a:ext>
            </a:extLst>
          </p:cNvPr>
          <p:cNvSpPr>
            <a:spLocks xmlns:a="http://schemas.openxmlformats.org/drawingml/2006/main" noGrp="1"/>
          </p:cNvSpPr>
          <p:nvPr/>
        </p:nvSpPr>
        <p:spPr>
          <a:xfrm xmlns:a="http://schemas.openxmlformats.org/drawingml/2006/main">
            <a:off x="609600" y="495300"/>
            <a:ext cx="1028700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900" b="1">
                <a:solidFill>
                  <a:srgbClr val="F4F8FC"/>
                </a:solidFill>
                <a:latin typeface="Arial"/>
                <a:ea typeface="Arial"/>
                <a:cs typeface="Arial"/>
              </a:defRPr>
            </a:defPPr>
            <a:lvl1pPr>
              <a:defRPr sz="3900" b="1">
                <a:solidFill>
                  <a:srgbClr val="F4F8FC"/>
                </a:solidFill>
                <a:latin typeface="Arial"/>
                <a:ea typeface="Arial"/>
                <a:cs typeface="Arial"/>
              </a:defRPr>
            </a:lvl1pPr>
            <a:lvl2pPr>
              <a:defRPr sz="3900" b="1">
                <a:solidFill>
                  <a:srgbClr val="F4F8FC"/>
                </a:solidFill>
                <a:latin typeface="Arial"/>
                <a:ea typeface="Arial"/>
                <a:cs typeface="Arial"/>
              </a:defRPr>
            </a:lvl2pPr>
            <a:lvl3pPr>
              <a:defRPr sz="3900" b="1">
                <a:solidFill>
                  <a:srgbClr val="F4F8FC"/>
                </a:solidFill>
                <a:latin typeface="Arial"/>
                <a:ea typeface="Arial"/>
                <a:cs typeface="Arial"/>
              </a:defRPr>
            </a:lvl3pPr>
            <a:lvl4pPr>
              <a:defRPr sz="3900" b="1">
                <a:solidFill>
                  <a:srgbClr val="F4F8FC"/>
                </a:solidFill>
                <a:latin typeface="Arial"/>
                <a:ea typeface="Arial"/>
                <a:cs typeface="Arial"/>
              </a:defRPr>
            </a:lvl4pPr>
            <a:lvl5pPr>
              <a:defRPr sz="3900" b="1">
                <a:solidFill>
                  <a:srgbClr val="F4F8FC"/>
                </a:solidFill>
                <a:latin typeface="Arial"/>
                <a:ea typeface="Arial"/>
                <a:cs typeface="Arial"/>
              </a:defRPr>
            </a:lvl5pPr>
            <a:lvl6pPr>
              <a:defRPr sz="3900" b="1">
                <a:solidFill>
                  <a:srgbClr val="F4F8FC"/>
                </a:solidFill>
                <a:latin typeface="Arial"/>
                <a:ea typeface="Arial"/>
                <a:cs typeface="Arial"/>
              </a:defRPr>
            </a:lvl6pPr>
            <a:lvl7pPr>
              <a:defRPr sz="3900" b="1">
                <a:solidFill>
                  <a:srgbClr val="F4F8FC"/>
                </a:solidFill>
                <a:latin typeface="Arial"/>
                <a:ea typeface="Arial"/>
                <a:cs typeface="Arial"/>
              </a:defRPr>
            </a:lvl7pPr>
            <a:lvl8pPr>
              <a:defRPr sz="3900" b="1">
                <a:solidFill>
                  <a:srgbClr val="F4F8FC"/>
                </a:solidFill>
                <a:latin typeface="Arial"/>
                <a:ea typeface="Arial"/>
                <a:cs typeface="Arial"/>
              </a:defRPr>
            </a:lvl8pPr>
            <a:lvl9pPr>
              <a:defRPr sz="3900" b="1">
                <a:solidFill>
                  <a:srgbClr val="F4F8FC"/>
                </a:solidFill>
                <a:latin typeface="Arial"/>
                <a:ea typeface="Arial"/>
                <a:cs typeface="Arial"/>
              </a:defRPr>
            </a:lvl9pPr>
          </a:lstStyle>
          <a:p xmlns:a="http://schemas.openxmlformats.org/drawingml/2006/main">
            <a:pPr>
              <a:defRPr sz="3900" b="1">
                <a:solidFill>
                  <a:srgbClr val="F4F8FC"/>
                </a:solidFill>
                <a:latin typeface="Arial"/>
                <a:ea typeface="Arial"/>
                <a:cs typeface="Arial"/>
              </a:defRPr>
            </a:pPr>
            <a:r>
              <a:rPr sz="3900" b="1">
                <a:solidFill>
                  <a:srgbClr val="F4F8FC"/>
                </a:solidFill>
                <a:latin typeface="Arial"/>
                <a:ea typeface="Arial"/>
                <a:cs typeface="Arial"/>
              </a:rPr>
              <a:t>Kundennutzen wird messbar</a:t>
            </a:r>
          </a:p>
        </p:txBody>
      </p:sp>
      <p:sp>
        <p:nvSpPr>
          <p:cNvPr id="3" name="">
            <a:extLst xmlns:a="http://schemas.openxmlformats.org/drawingml/2006/main">
              <a:ext uri="{FF2B5EF4-FFF2-40B4-BE49-F238E27FC236}">
                <a16:creationId xmlns:a16="http://schemas.microsoft.com/office/drawing/2014/main" id="{DB53A7FE-5F24-4665-A7F6-452F365AF5A7}"/>
              </a:ext>
            </a:extLst>
          </p:cNvPr>
          <p:cNvSpPr>
            <a:spLocks xmlns:a="http://schemas.openxmlformats.org/drawingml/2006/main" noGrp="1"/>
          </p:cNvSpPr>
          <p:nvPr/>
        </p:nvSpPr>
        <p:spPr>
          <a:xfrm xmlns:a="http://schemas.openxmlformats.org/drawingml/2006/main">
            <a:off x="609600" y="2190750"/>
            <a:ext cx="5191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6BDBF8"/>
                </a:solidFill>
                <a:latin typeface="Arial"/>
                <a:ea typeface="Arial"/>
                <a:cs typeface="Arial"/>
              </a:defRPr>
            </a:defPPr>
            <a:lvl1pPr>
              <a:defRPr sz="2550" b="1">
                <a:solidFill>
                  <a:srgbClr val="6BDBF8"/>
                </a:solidFill>
                <a:latin typeface="Arial"/>
                <a:ea typeface="Arial"/>
                <a:cs typeface="Arial"/>
              </a:defRPr>
            </a:lvl1pPr>
            <a:lvl2pPr>
              <a:defRPr sz="2550" b="1">
                <a:solidFill>
                  <a:srgbClr val="6BDBF8"/>
                </a:solidFill>
                <a:latin typeface="Arial"/>
                <a:ea typeface="Arial"/>
                <a:cs typeface="Arial"/>
              </a:defRPr>
            </a:lvl2pPr>
            <a:lvl3pPr>
              <a:defRPr sz="2550" b="1">
                <a:solidFill>
                  <a:srgbClr val="6BDBF8"/>
                </a:solidFill>
                <a:latin typeface="Arial"/>
                <a:ea typeface="Arial"/>
                <a:cs typeface="Arial"/>
              </a:defRPr>
            </a:lvl3pPr>
            <a:lvl4pPr>
              <a:defRPr sz="2550" b="1">
                <a:solidFill>
                  <a:srgbClr val="6BDBF8"/>
                </a:solidFill>
                <a:latin typeface="Arial"/>
                <a:ea typeface="Arial"/>
                <a:cs typeface="Arial"/>
              </a:defRPr>
            </a:lvl4pPr>
            <a:lvl5pPr>
              <a:defRPr sz="2550" b="1">
                <a:solidFill>
                  <a:srgbClr val="6BDBF8"/>
                </a:solidFill>
                <a:latin typeface="Arial"/>
                <a:ea typeface="Arial"/>
                <a:cs typeface="Arial"/>
              </a:defRPr>
            </a:lvl5pPr>
            <a:lvl6pPr>
              <a:defRPr sz="2550" b="1">
                <a:solidFill>
                  <a:srgbClr val="6BDBF8"/>
                </a:solidFill>
                <a:latin typeface="Arial"/>
                <a:ea typeface="Arial"/>
                <a:cs typeface="Arial"/>
              </a:defRPr>
            </a:lvl6pPr>
            <a:lvl7pPr>
              <a:defRPr sz="2550" b="1">
                <a:solidFill>
                  <a:srgbClr val="6BDBF8"/>
                </a:solidFill>
                <a:latin typeface="Arial"/>
                <a:ea typeface="Arial"/>
                <a:cs typeface="Arial"/>
              </a:defRPr>
            </a:lvl7pPr>
            <a:lvl8pPr>
              <a:defRPr sz="2550" b="1">
                <a:solidFill>
                  <a:srgbClr val="6BDBF8"/>
                </a:solidFill>
                <a:latin typeface="Arial"/>
                <a:ea typeface="Arial"/>
                <a:cs typeface="Arial"/>
              </a:defRPr>
            </a:lvl8pPr>
            <a:lvl9pPr>
              <a:defRPr sz="2550" b="1">
                <a:solidFill>
                  <a:srgbClr val="6BDBF8"/>
                </a:solidFill>
                <a:latin typeface="Arial"/>
                <a:ea typeface="Arial"/>
                <a:cs typeface="Arial"/>
              </a:defRPr>
            </a:lvl9pPr>
          </a:lstStyle>
          <a:p xmlns:a="http://schemas.openxmlformats.org/drawingml/2006/main">
            <a:pPr>
              <a:defRPr sz="2550" b="1">
                <a:solidFill>
                  <a:srgbClr val="6BDBF8"/>
                </a:solidFill>
                <a:latin typeface="Arial"/>
                <a:ea typeface="Arial"/>
                <a:cs typeface="Arial"/>
              </a:defRPr>
            </a:pPr>
            <a:r>
              <a:rPr sz="2550" b="1">
                <a:solidFill>
                  <a:srgbClr val="6BDBF8"/>
                </a:solidFill>
                <a:latin typeface="Arial"/>
                <a:ea typeface="Arial"/>
                <a:cs typeface="Arial"/>
              </a:rPr>
              <a:t>Entscheidungen</a:t>
            </a:r>
          </a:p>
        </p:txBody>
      </p:sp>
      <p:sp>
        <p:nvSpPr>
          <p:cNvPr id="4" name="">
            <a:extLst xmlns:a="http://schemas.openxmlformats.org/drawingml/2006/main">
              <a:ext uri="{FF2B5EF4-FFF2-40B4-BE49-F238E27FC236}">
                <a16:creationId xmlns:a16="http://schemas.microsoft.com/office/drawing/2014/main" id="{863231C3-63BF-4B43-8C35-01BB25DAB050}"/>
              </a:ext>
            </a:extLst>
          </p:cNvPr>
          <p:cNvSpPr>
            <a:spLocks xmlns:a="http://schemas.openxmlformats.org/drawingml/2006/main" noGrp="1"/>
          </p:cNvSpPr>
          <p:nvPr/>
        </p:nvSpPr>
        <p:spPr>
          <a:xfrm xmlns:a="http://schemas.openxmlformats.org/drawingml/2006/main">
            <a:off x="609600" y="2809875"/>
            <a:ext cx="5143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B5C7D5"/>
                </a:solidFill>
                <a:latin typeface="Arial"/>
                <a:ea typeface="Arial"/>
                <a:cs typeface="Arial"/>
              </a:defRPr>
            </a:defPPr>
            <a:lvl1pPr>
              <a:defRPr sz="2025" b="0">
                <a:solidFill>
                  <a:srgbClr val="B5C7D5"/>
                </a:solidFill>
                <a:latin typeface="Arial"/>
                <a:ea typeface="Arial"/>
                <a:cs typeface="Arial"/>
              </a:defRPr>
            </a:lvl1pPr>
            <a:lvl2pPr>
              <a:defRPr sz="2025" b="0">
                <a:solidFill>
                  <a:srgbClr val="B5C7D5"/>
                </a:solidFill>
                <a:latin typeface="Arial"/>
                <a:ea typeface="Arial"/>
                <a:cs typeface="Arial"/>
              </a:defRPr>
            </a:lvl2pPr>
            <a:lvl3pPr>
              <a:defRPr sz="2025" b="0">
                <a:solidFill>
                  <a:srgbClr val="B5C7D5"/>
                </a:solidFill>
                <a:latin typeface="Arial"/>
                <a:ea typeface="Arial"/>
                <a:cs typeface="Arial"/>
              </a:defRPr>
            </a:lvl3pPr>
            <a:lvl4pPr>
              <a:defRPr sz="2025" b="0">
                <a:solidFill>
                  <a:srgbClr val="B5C7D5"/>
                </a:solidFill>
                <a:latin typeface="Arial"/>
                <a:ea typeface="Arial"/>
                <a:cs typeface="Arial"/>
              </a:defRPr>
            </a:lvl4pPr>
            <a:lvl5pPr>
              <a:defRPr sz="2025" b="0">
                <a:solidFill>
                  <a:srgbClr val="B5C7D5"/>
                </a:solidFill>
                <a:latin typeface="Arial"/>
                <a:ea typeface="Arial"/>
                <a:cs typeface="Arial"/>
              </a:defRPr>
            </a:lvl5pPr>
            <a:lvl6pPr>
              <a:defRPr sz="2025" b="0">
                <a:solidFill>
                  <a:srgbClr val="B5C7D5"/>
                </a:solidFill>
                <a:latin typeface="Arial"/>
                <a:ea typeface="Arial"/>
                <a:cs typeface="Arial"/>
              </a:defRPr>
            </a:lvl6pPr>
            <a:lvl7pPr>
              <a:defRPr sz="2025" b="0">
                <a:solidFill>
                  <a:srgbClr val="B5C7D5"/>
                </a:solidFill>
                <a:latin typeface="Arial"/>
                <a:ea typeface="Arial"/>
                <a:cs typeface="Arial"/>
              </a:defRPr>
            </a:lvl7pPr>
            <a:lvl8pPr>
              <a:defRPr sz="2025" b="0">
                <a:solidFill>
                  <a:srgbClr val="B5C7D5"/>
                </a:solidFill>
                <a:latin typeface="Arial"/>
                <a:ea typeface="Arial"/>
                <a:cs typeface="Arial"/>
              </a:defRPr>
            </a:lvl8pPr>
            <a:lvl9pPr>
              <a:defRPr sz="2025" b="0">
                <a:solidFill>
                  <a:srgbClr val="B5C7D5"/>
                </a:solidFill>
                <a:latin typeface="Arial"/>
                <a:ea typeface="Arial"/>
                <a:cs typeface="Arial"/>
              </a:defRPr>
            </a:lvl9pPr>
          </a:lstStyle>
          <a:p xmlns:a="http://schemas.openxmlformats.org/drawingml/2006/main">
            <a:pPr>
              <a:defRPr sz="2025" b="0">
                <a:solidFill>
                  <a:srgbClr val="B5C7D5"/>
                </a:solidFill>
                <a:latin typeface="Arial"/>
                <a:ea typeface="Arial"/>
                <a:cs typeface="Arial"/>
              </a:defRPr>
            </a:pPr>
            <a:r>
              <a:rPr sz="2025" b="0">
                <a:solidFill>
                  <a:srgbClr val="B5C7D5"/>
                </a:solidFill>
                <a:latin typeface="Arial"/>
                <a:ea typeface="Arial"/>
                <a:cs typeface="Arial"/>
              </a:rPr>
              <a:t>Zeit vom offenen Punkt</a:t>
            </a:r>
          </a:p>
          <a:p xmlns:a="http://schemas.openxmlformats.org/drawingml/2006/main">
            <a:pPr>
              <a:defRPr sz="2025" b="0">
                <a:solidFill>
                  <a:srgbClr val="B5C7D5"/>
                </a:solidFill>
                <a:latin typeface="Arial"/>
                <a:ea typeface="Arial"/>
                <a:cs typeface="Arial"/>
              </a:defRPr>
            </a:pPr>
            <a:r>
              <a:rPr sz="2025" b="0">
                <a:solidFill>
                  <a:srgbClr val="B5C7D5"/>
                </a:solidFill>
                <a:latin typeface="Arial"/>
                <a:ea typeface="Arial"/>
                <a:cs typeface="Arial"/>
              </a:rPr>
              <a:t>bis zur dokumentierten Entscheidung</a:t>
            </a:r>
          </a:p>
        </p:txBody>
      </p:sp>
      <p:sp>
        <p:nvSpPr>
          <p:cNvPr id="5" name="">
            <a:extLst xmlns:a="http://schemas.openxmlformats.org/drawingml/2006/main">
              <a:ext uri="{FF2B5EF4-FFF2-40B4-BE49-F238E27FC236}">
                <a16:creationId xmlns:a16="http://schemas.microsoft.com/office/drawing/2014/main" id="{0C6BD3AD-EE4B-4248-BD7A-81E91A07FF57}"/>
              </a:ext>
            </a:extLst>
          </p:cNvPr>
          <p:cNvSpPr>
            <a:spLocks xmlns:a="http://schemas.openxmlformats.org/drawingml/2006/main" noGrp="1"/>
          </p:cNvSpPr>
          <p:nvPr/>
        </p:nvSpPr>
        <p:spPr>
          <a:xfrm xmlns:a="http://schemas.openxmlformats.org/drawingml/2006/main">
            <a:off x="6286500" y="2190750"/>
            <a:ext cx="5191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FFBC67"/>
                </a:solidFill>
                <a:latin typeface="Arial"/>
                <a:ea typeface="Arial"/>
                <a:cs typeface="Arial"/>
              </a:defRPr>
            </a:defPPr>
            <a:lvl1pPr>
              <a:defRPr sz="2550" b="1">
                <a:solidFill>
                  <a:srgbClr val="FFBC67"/>
                </a:solidFill>
                <a:latin typeface="Arial"/>
                <a:ea typeface="Arial"/>
                <a:cs typeface="Arial"/>
              </a:defRPr>
            </a:lvl1pPr>
            <a:lvl2pPr>
              <a:defRPr sz="2550" b="1">
                <a:solidFill>
                  <a:srgbClr val="FFBC67"/>
                </a:solidFill>
                <a:latin typeface="Arial"/>
                <a:ea typeface="Arial"/>
                <a:cs typeface="Arial"/>
              </a:defRPr>
            </a:lvl2pPr>
            <a:lvl3pPr>
              <a:defRPr sz="2550" b="1">
                <a:solidFill>
                  <a:srgbClr val="FFBC67"/>
                </a:solidFill>
                <a:latin typeface="Arial"/>
                <a:ea typeface="Arial"/>
                <a:cs typeface="Arial"/>
              </a:defRPr>
            </a:lvl3pPr>
            <a:lvl4pPr>
              <a:defRPr sz="2550" b="1">
                <a:solidFill>
                  <a:srgbClr val="FFBC67"/>
                </a:solidFill>
                <a:latin typeface="Arial"/>
                <a:ea typeface="Arial"/>
                <a:cs typeface="Arial"/>
              </a:defRPr>
            </a:lvl4pPr>
            <a:lvl5pPr>
              <a:defRPr sz="2550" b="1">
                <a:solidFill>
                  <a:srgbClr val="FFBC67"/>
                </a:solidFill>
                <a:latin typeface="Arial"/>
                <a:ea typeface="Arial"/>
                <a:cs typeface="Arial"/>
              </a:defRPr>
            </a:lvl5pPr>
            <a:lvl6pPr>
              <a:defRPr sz="2550" b="1">
                <a:solidFill>
                  <a:srgbClr val="FFBC67"/>
                </a:solidFill>
                <a:latin typeface="Arial"/>
                <a:ea typeface="Arial"/>
                <a:cs typeface="Arial"/>
              </a:defRPr>
            </a:lvl6pPr>
            <a:lvl7pPr>
              <a:defRPr sz="2550" b="1">
                <a:solidFill>
                  <a:srgbClr val="FFBC67"/>
                </a:solidFill>
                <a:latin typeface="Arial"/>
                <a:ea typeface="Arial"/>
                <a:cs typeface="Arial"/>
              </a:defRPr>
            </a:lvl7pPr>
            <a:lvl8pPr>
              <a:defRPr sz="2550" b="1">
                <a:solidFill>
                  <a:srgbClr val="FFBC67"/>
                </a:solidFill>
                <a:latin typeface="Arial"/>
                <a:ea typeface="Arial"/>
                <a:cs typeface="Arial"/>
              </a:defRPr>
            </a:lvl8pPr>
            <a:lvl9pPr>
              <a:defRPr sz="2550" b="1">
                <a:solidFill>
                  <a:srgbClr val="FFBC67"/>
                </a:solidFill>
                <a:latin typeface="Arial"/>
                <a:ea typeface="Arial"/>
                <a:cs typeface="Arial"/>
              </a:defRPr>
            </a:lvl9pPr>
          </a:lstStyle>
          <a:p xmlns:a="http://schemas.openxmlformats.org/drawingml/2006/main">
            <a:pPr>
              <a:defRPr sz="2550" b="1">
                <a:solidFill>
                  <a:srgbClr val="FFBC67"/>
                </a:solidFill>
                <a:latin typeface="Arial"/>
                <a:ea typeface="Arial"/>
                <a:cs typeface="Arial"/>
              </a:defRPr>
            </a:pPr>
            <a:r>
              <a:rPr sz="2550" b="1">
                <a:solidFill>
                  <a:srgbClr val="FFBC67"/>
                </a:solidFill>
                <a:latin typeface="Arial"/>
                <a:ea typeface="Arial"/>
                <a:cs typeface="Arial"/>
              </a:rPr>
              <a:t>Risikoabbau</a:t>
            </a:r>
          </a:p>
        </p:txBody>
      </p:sp>
      <p:sp>
        <p:nvSpPr>
          <p:cNvPr id="6" name="">
            <a:extLst xmlns:a="http://schemas.openxmlformats.org/drawingml/2006/main">
              <a:ext uri="{FF2B5EF4-FFF2-40B4-BE49-F238E27FC236}">
                <a16:creationId xmlns:a16="http://schemas.microsoft.com/office/drawing/2014/main" id="{0CEEDF8C-9314-4474-9E56-D84CA30027A2}"/>
              </a:ext>
            </a:extLst>
          </p:cNvPr>
          <p:cNvSpPr>
            <a:spLocks xmlns:a="http://schemas.openxmlformats.org/drawingml/2006/main" noGrp="1"/>
          </p:cNvSpPr>
          <p:nvPr/>
        </p:nvSpPr>
        <p:spPr>
          <a:xfrm xmlns:a="http://schemas.openxmlformats.org/drawingml/2006/main">
            <a:off x="6286500" y="2809875"/>
            <a:ext cx="5143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B5C7D5"/>
                </a:solidFill>
                <a:latin typeface="Arial"/>
                <a:ea typeface="Arial"/>
                <a:cs typeface="Arial"/>
              </a:defRPr>
            </a:defPPr>
            <a:lvl1pPr>
              <a:defRPr sz="2025" b="0">
                <a:solidFill>
                  <a:srgbClr val="B5C7D5"/>
                </a:solidFill>
                <a:latin typeface="Arial"/>
                <a:ea typeface="Arial"/>
                <a:cs typeface="Arial"/>
              </a:defRPr>
            </a:lvl1pPr>
            <a:lvl2pPr>
              <a:defRPr sz="2025" b="0">
                <a:solidFill>
                  <a:srgbClr val="B5C7D5"/>
                </a:solidFill>
                <a:latin typeface="Arial"/>
                <a:ea typeface="Arial"/>
                <a:cs typeface="Arial"/>
              </a:defRPr>
            </a:lvl2pPr>
            <a:lvl3pPr>
              <a:defRPr sz="2025" b="0">
                <a:solidFill>
                  <a:srgbClr val="B5C7D5"/>
                </a:solidFill>
                <a:latin typeface="Arial"/>
                <a:ea typeface="Arial"/>
                <a:cs typeface="Arial"/>
              </a:defRPr>
            </a:lvl3pPr>
            <a:lvl4pPr>
              <a:defRPr sz="2025" b="0">
                <a:solidFill>
                  <a:srgbClr val="B5C7D5"/>
                </a:solidFill>
                <a:latin typeface="Arial"/>
                <a:ea typeface="Arial"/>
                <a:cs typeface="Arial"/>
              </a:defRPr>
            </a:lvl4pPr>
            <a:lvl5pPr>
              <a:defRPr sz="2025" b="0">
                <a:solidFill>
                  <a:srgbClr val="B5C7D5"/>
                </a:solidFill>
                <a:latin typeface="Arial"/>
                <a:ea typeface="Arial"/>
                <a:cs typeface="Arial"/>
              </a:defRPr>
            </a:lvl5pPr>
            <a:lvl6pPr>
              <a:defRPr sz="2025" b="0">
                <a:solidFill>
                  <a:srgbClr val="B5C7D5"/>
                </a:solidFill>
                <a:latin typeface="Arial"/>
                <a:ea typeface="Arial"/>
                <a:cs typeface="Arial"/>
              </a:defRPr>
            </a:lvl6pPr>
            <a:lvl7pPr>
              <a:defRPr sz="2025" b="0">
                <a:solidFill>
                  <a:srgbClr val="B5C7D5"/>
                </a:solidFill>
                <a:latin typeface="Arial"/>
                <a:ea typeface="Arial"/>
                <a:cs typeface="Arial"/>
              </a:defRPr>
            </a:lvl7pPr>
            <a:lvl8pPr>
              <a:defRPr sz="2025" b="0">
                <a:solidFill>
                  <a:srgbClr val="B5C7D5"/>
                </a:solidFill>
                <a:latin typeface="Arial"/>
                <a:ea typeface="Arial"/>
                <a:cs typeface="Arial"/>
              </a:defRPr>
            </a:lvl8pPr>
            <a:lvl9pPr>
              <a:defRPr sz="2025" b="0">
                <a:solidFill>
                  <a:srgbClr val="B5C7D5"/>
                </a:solidFill>
                <a:latin typeface="Arial"/>
                <a:ea typeface="Arial"/>
                <a:cs typeface="Arial"/>
              </a:defRPr>
            </a:lvl9pPr>
          </a:lstStyle>
          <a:p xmlns:a="http://schemas.openxmlformats.org/drawingml/2006/main">
            <a:pPr>
              <a:defRPr sz="2025" b="0">
                <a:solidFill>
                  <a:srgbClr val="B5C7D5"/>
                </a:solidFill>
                <a:latin typeface="Arial"/>
                <a:ea typeface="Arial"/>
                <a:cs typeface="Arial"/>
              </a:defRPr>
            </a:pPr>
            <a:r>
              <a:rPr sz="2025" b="0">
                <a:solidFill>
                  <a:srgbClr val="B5C7D5"/>
                </a:solidFill>
                <a:latin typeface="Arial"/>
                <a:ea typeface="Arial"/>
                <a:cs typeface="Arial"/>
              </a:rPr>
              <a:t>Anteil kritischer Risiken</a:t>
            </a:r>
          </a:p>
          <a:p xmlns:a="http://schemas.openxmlformats.org/drawingml/2006/main">
            <a:pPr>
              <a:defRPr sz="2025" b="0">
                <a:solidFill>
                  <a:srgbClr val="B5C7D5"/>
                </a:solidFill>
                <a:latin typeface="Arial"/>
                <a:ea typeface="Arial"/>
                <a:cs typeface="Arial"/>
              </a:defRPr>
            </a:pPr>
            <a:r>
              <a:rPr sz="2025" b="0">
                <a:solidFill>
                  <a:srgbClr val="B5C7D5"/>
                </a:solidFill>
                <a:latin typeface="Arial"/>
                <a:ea typeface="Arial"/>
                <a:cs typeface="Arial"/>
              </a:rPr>
              <a:t>mit wirksamer Gegenmaßnahme</a:t>
            </a:r>
          </a:p>
        </p:txBody>
      </p:sp>
      <p:sp>
        <p:nvSpPr>
          <p:cNvPr id="7" name="">
            <a:extLst xmlns:a="http://schemas.openxmlformats.org/drawingml/2006/main">
              <a:ext uri="{FF2B5EF4-FFF2-40B4-BE49-F238E27FC236}">
                <a16:creationId xmlns:a16="http://schemas.microsoft.com/office/drawing/2014/main" id="{10A514D4-4E6F-4D55-ACB8-50B3F72B42CE}"/>
              </a:ext>
            </a:extLst>
          </p:cNvPr>
          <p:cNvSpPr>
            <a:spLocks xmlns:a="http://schemas.openxmlformats.org/drawingml/2006/main" noGrp="1"/>
          </p:cNvSpPr>
          <p:nvPr/>
        </p:nvSpPr>
        <p:spPr>
          <a:xfrm xmlns:a="http://schemas.openxmlformats.org/drawingml/2006/main">
            <a:off x="609600" y="4048125"/>
            <a:ext cx="5191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6BDBF8"/>
                </a:solidFill>
                <a:latin typeface="Arial"/>
                <a:ea typeface="Arial"/>
                <a:cs typeface="Arial"/>
              </a:defRPr>
            </a:defPPr>
            <a:lvl1pPr>
              <a:defRPr sz="2550" b="1">
                <a:solidFill>
                  <a:srgbClr val="6BDBF8"/>
                </a:solidFill>
                <a:latin typeface="Arial"/>
                <a:ea typeface="Arial"/>
                <a:cs typeface="Arial"/>
              </a:defRPr>
            </a:lvl1pPr>
            <a:lvl2pPr>
              <a:defRPr sz="2550" b="1">
                <a:solidFill>
                  <a:srgbClr val="6BDBF8"/>
                </a:solidFill>
                <a:latin typeface="Arial"/>
                <a:ea typeface="Arial"/>
                <a:cs typeface="Arial"/>
              </a:defRPr>
            </a:lvl2pPr>
            <a:lvl3pPr>
              <a:defRPr sz="2550" b="1">
                <a:solidFill>
                  <a:srgbClr val="6BDBF8"/>
                </a:solidFill>
                <a:latin typeface="Arial"/>
                <a:ea typeface="Arial"/>
                <a:cs typeface="Arial"/>
              </a:defRPr>
            </a:lvl3pPr>
            <a:lvl4pPr>
              <a:defRPr sz="2550" b="1">
                <a:solidFill>
                  <a:srgbClr val="6BDBF8"/>
                </a:solidFill>
                <a:latin typeface="Arial"/>
                <a:ea typeface="Arial"/>
                <a:cs typeface="Arial"/>
              </a:defRPr>
            </a:lvl4pPr>
            <a:lvl5pPr>
              <a:defRPr sz="2550" b="1">
                <a:solidFill>
                  <a:srgbClr val="6BDBF8"/>
                </a:solidFill>
                <a:latin typeface="Arial"/>
                <a:ea typeface="Arial"/>
                <a:cs typeface="Arial"/>
              </a:defRPr>
            </a:lvl5pPr>
            <a:lvl6pPr>
              <a:defRPr sz="2550" b="1">
                <a:solidFill>
                  <a:srgbClr val="6BDBF8"/>
                </a:solidFill>
                <a:latin typeface="Arial"/>
                <a:ea typeface="Arial"/>
                <a:cs typeface="Arial"/>
              </a:defRPr>
            </a:lvl6pPr>
            <a:lvl7pPr>
              <a:defRPr sz="2550" b="1">
                <a:solidFill>
                  <a:srgbClr val="6BDBF8"/>
                </a:solidFill>
                <a:latin typeface="Arial"/>
                <a:ea typeface="Arial"/>
                <a:cs typeface="Arial"/>
              </a:defRPr>
            </a:lvl7pPr>
            <a:lvl8pPr>
              <a:defRPr sz="2550" b="1">
                <a:solidFill>
                  <a:srgbClr val="6BDBF8"/>
                </a:solidFill>
                <a:latin typeface="Arial"/>
                <a:ea typeface="Arial"/>
                <a:cs typeface="Arial"/>
              </a:defRPr>
            </a:lvl8pPr>
            <a:lvl9pPr>
              <a:defRPr sz="2550" b="1">
                <a:solidFill>
                  <a:srgbClr val="6BDBF8"/>
                </a:solidFill>
                <a:latin typeface="Arial"/>
                <a:ea typeface="Arial"/>
                <a:cs typeface="Arial"/>
              </a:defRPr>
            </a:lvl9pPr>
          </a:lstStyle>
          <a:p xmlns:a="http://schemas.openxmlformats.org/drawingml/2006/main">
            <a:pPr>
              <a:defRPr sz="2550" b="1">
                <a:solidFill>
                  <a:srgbClr val="6BDBF8"/>
                </a:solidFill>
                <a:latin typeface="Arial"/>
                <a:ea typeface="Arial"/>
                <a:cs typeface="Arial"/>
              </a:defRPr>
            </a:pPr>
            <a:r>
              <a:rPr sz="2550" b="1">
                <a:solidFill>
                  <a:srgbClr val="6BDBF8"/>
                </a:solidFill>
                <a:latin typeface="Arial"/>
                <a:ea typeface="Arial"/>
                <a:cs typeface="Arial"/>
              </a:rPr>
              <a:t>Planbarkeit</a:t>
            </a:r>
          </a:p>
        </p:txBody>
      </p:sp>
      <p:sp>
        <p:nvSpPr>
          <p:cNvPr id="8" name="">
            <a:extLst xmlns:a="http://schemas.openxmlformats.org/drawingml/2006/main">
              <a:ext uri="{FF2B5EF4-FFF2-40B4-BE49-F238E27FC236}">
                <a16:creationId xmlns:a16="http://schemas.microsoft.com/office/drawing/2014/main" id="{047F109A-BAF5-4C78-ABC9-A16E0A74BEB4}"/>
              </a:ext>
            </a:extLst>
          </p:cNvPr>
          <p:cNvSpPr>
            <a:spLocks xmlns:a="http://schemas.openxmlformats.org/drawingml/2006/main" noGrp="1"/>
          </p:cNvSpPr>
          <p:nvPr/>
        </p:nvSpPr>
        <p:spPr>
          <a:xfrm xmlns:a="http://schemas.openxmlformats.org/drawingml/2006/main">
            <a:off x="609600" y="4667250"/>
            <a:ext cx="5143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B5C7D5"/>
                </a:solidFill>
                <a:latin typeface="Arial"/>
                <a:ea typeface="Arial"/>
                <a:cs typeface="Arial"/>
              </a:defRPr>
            </a:defPPr>
            <a:lvl1pPr>
              <a:defRPr sz="2025" b="0">
                <a:solidFill>
                  <a:srgbClr val="B5C7D5"/>
                </a:solidFill>
                <a:latin typeface="Arial"/>
                <a:ea typeface="Arial"/>
                <a:cs typeface="Arial"/>
              </a:defRPr>
            </a:lvl1pPr>
            <a:lvl2pPr>
              <a:defRPr sz="2025" b="0">
                <a:solidFill>
                  <a:srgbClr val="B5C7D5"/>
                </a:solidFill>
                <a:latin typeface="Arial"/>
                <a:ea typeface="Arial"/>
                <a:cs typeface="Arial"/>
              </a:defRPr>
            </a:lvl2pPr>
            <a:lvl3pPr>
              <a:defRPr sz="2025" b="0">
                <a:solidFill>
                  <a:srgbClr val="B5C7D5"/>
                </a:solidFill>
                <a:latin typeface="Arial"/>
                <a:ea typeface="Arial"/>
                <a:cs typeface="Arial"/>
              </a:defRPr>
            </a:lvl3pPr>
            <a:lvl4pPr>
              <a:defRPr sz="2025" b="0">
                <a:solidFill>
                  <a:srgbClr val="B5C7D5"/>
                </a:solidFill>
                <a:latin typeface="Arial"/>
                <a:ea typeface="Arial"/>
                <a:cs typeface="Arial"/>
              </a:defRPr>
            </a:lvl4pPr>
            <a:lvl5pPr>
              <a:defRPr sz="2025" b="0">
                <a:solidFill>
                  <a:srgbClr val="B5C7D5"/>
                </a:solidFill>
                <a:latin typeface="Arial"/>
                <a:ea typeface="Arial"/>
                <a:cs typeface="Arial"/>
              </a:defRPr>
            </a:lvl5pPr>
            <a:lvl6pPr>
              <a:defRPr sz="2025" b="0">
                <a:solidFill>
                  <a:srgbClr val="B5C7D5"/>
                </a:solidFill>
                <a:latin typeface="Arial"/>
                <a:ea typeface="Arial"/>
                <a:cs typeface="Arial"/>
              </a:defRPr>
            </a:lvl6pPr>
            <a:lvl7pPr>
              <a:defRPr sz="2025" b="0">
                <a:solidFill>
                  <a:srgbClr val="B5C7D5"/>
                </a:solidFill>
                <a:latin typeface="Arial"/>
                <a:ea typeface="Arial"/>
                <a:cs typeface="Arial"/>
              </a:defRPr>
            </a:lvl7pPr>
            <a:lvl8pPr>
              <a:defRPr sz="2025" b="0">
                <a:solidFill>
                  <a:srgbClr val="B5C7D5"/>
                </a:solidFill>
                <a:latin typeface="Arial"/>
                <a:ea typeface="Arial"/>
                <a:cs typeface="Arial"/>
              </a:defRPr>
            </a:lvl8pPr>
            <a:lvl9pPr>
              <a:defRPr sz="2025" b="0">
                <a:solidFill>
                  <a:srgbClr val="B5C7D5"/>
                </a:solidFill>
                <a:latin typeface="Arial"/>
                <a:ea typeface="Arial"/>
                <a:cs typeface="Arial"/>
              </a:defRPr>
            </a:lvl9pPr>
          </a:lstStyle>
          <a:p xmlns:a="http://schemas.openxmlformats.org/drawingml/2006/main">
            <a:pPr>
              <a:defRPr sz="2025" b="0">
                <a:solidFill>
                  <a:srgbClr val="B5C7D5"/>
                </a:solidFill>
                <a:latin typeface="Arial"/>
                <a:ea typeface="Arial"/>
                <a:cs typeface="Arial"/>
              </a:defRPr>
            </a:pPr>
            <a:r>
              <a:rPr sz="2025" b="0">
                <a:solidFill>
                  <a:srgbClr val="B5C7D5"/>
                </a:solidFill>
                <a:latin typeface="Arial"/>
                <a:ea typeface="Arial"/>
                <a:cs typeface="Arial"/>
              </a:rPr>
              <a:t>Abweichung von Forecast</a:t>
            </a:r>
          </a:p>
          <a:p xmlns:a="http://schemas.openxmlformats.org/drawingml/2006/main">
            <a:pPr>
              <a:defRPr sz="2025" b="0">
                <a:solidFill>
                  <a:srgbClr val="B5C7D5"/>
                </a:solidFill>
                <a:latin typeface="Arial"/>
                <a:ea typeface="Arial"/>
                <a:cs typeface="Arial"/>
              </a:defRPr>
            </a:pPr>
            <a:r>
              <a:rPr sz="2025" b="0">
                <a:solidFill>
                  <a:srgbClr val="B5C7D5"/>
                </a:solidFill>
                <a:latin typeface="Arial"/>
                <a:ea typeface="Arial"/>
                <a:cs typeface="Arial"/>
              </a:rPr>
              <a:t>und vereinbarter Terminbasis</a:t>
            </a:r>
          </a:p>
        </p:txBody>
      </p:sp>
      <p:sp>
        <p:nvSpPr>
          <p:cNvPr id="9" name="">
            <a:extLst xmlns:a="http://schemas.openxmlformats.org/drawingml/2006/main">
              <a:ext uri="{FF2B5EF4-FFF2-40B4-BE49-F238E27FC236}">
                <a16:creationId xmlns:a16="http://schemas.microsoft.com/office/drawing/2014/main" id="{C4E009EA-0D1C-4A26-9261-3E2C40954AA2}"/>
              </a:ext>
            </a:extLst>
          </p:cNvPr>
          <p:cNvSpPr>
            <a:spLocks xmlns:a="http://schemas.openxmlformats.org/drawingml/2006/main" noGrp="1"/>
          </p:cNvSpPr>
          <p:nvPr/>
        </p:nvSpPr>
        <p:spPr>
          <a:xfrm xmlns:a="http://schemas.openxmlformats.org/drawingml/2006/main">
            <a:off x="6286500" y="4048125"/>
            <a:ext cx="5191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FFBC67"/>
                </a:solidFill>
                <a:latin typeface="Arial"/>
                <a:ea typeface="Arial"/>
                <a:cs typeface="Arial"/>
              </a:defRPr>
            </a:defPPr>
            <a:lvl1pPr>
              <a:defRPr sz="2550" b="1">
                <a:solidFill>
                  <a:srgbClr val="FFBC67"/>
                </a:solidFill>
                <a:latin typeface="Arial"/>
                <a:ea typeface="Arial"/>
                <a:cs typeface="Arial"/>
              </a:defRPr>
            </a:lvl1pPr>
            <a:lvl2pPr>
              <a:defRPr sz="2550" b="1">
                <a:solidFill>
                  <a:srgbClr val="FFBC67"/>
                </a:solidFill>
                <a:latin typeface="Arial"/>
                <a:ea typeface="Arial"/>
                <a:cs typeface="Arial"/>
              </a:defRPr>
            </a:lvl2pPr>
            <a:lvl3pPr>
              <a:defRPr sz="2550" b="1">
                <a:solidFill>
                  <a:srgbClr val="FFBC67"/>
                </a:solidFill>
                <a:latin typeface="Arial"/>
                <a:ea typeface="Arial"/>
                <a:cs typeface="Arial"/>
              </a:defRPr>
            </a:lvl3pPr>
            <a:lvl4pPr>
              <a:defRPr sz="2550" b="1">
                <a:solidFill>
                  <a:srgbClr val="FFBC67"/>
                </a:solidFill>
                <a:latin typeface="Arial"/>
                <a:ea typeface="Arial"/>
                <a:cs typeface="Arial"/>
              </a:defRPr>
            </a:lvl4pPr>
            <a:lvl5pPr>
              <a:defRPr sz="2550" b="1">
                <a:solidFill>
                  <a:srgbClr val="FFBC67"/>
                </a:solidFill>
                <a:latin typeface="Arial"/>
                <a:ea typeface="Arial"/>
                <a:cs typeface="Arial"/>
              </a:defRPr>
            </a:lvl5pPr>
            <a:lvl6pPr>
              <a:defRPr sz="2550" b="1">
                <a:solidFill>
                  <a:srgbClr val="FFBC67"/>
                </a:solidFill>
                <a:latin typeface="Arial"/>
                <a:ea typeface="Arial"/>
                <a:cs typeface="Arial"/>
              </a:defRPr>
            </a:lvl6pPr>
            <a:lvl7pPr>
              <a:defRPr sz="2550" b="1">
                <a:solidFill>
                  <a:srgbClr val="FFBC67"/>
                </a:solidFill>
                <a:latin typeface="Arial"/>
                <a:ea typeface="Arial"/>
                <a:cs typeface="Arial"/>
              </a:defRPr>
            </a:lvl7pPr>
            <a:lvl8pPr>
              <a:defRPr sz="2550" b="1">
                <a:solidFill>
                  <a:srgbClr val="FFBC67"/>
                </a:solidFill>
                <a:latin typeface="Arial"/>
                <a:ea typeface="Arial"/>
                <a:cs typeface="Arial"/>
              </a:defRPr>
            </a:lvl8pPr>
            <a:lvl9pPr>
              <a:defRPr sz="2550" b="1">
                <a:solidFill>
                  <a:srgbClr val="FFBC67"/>
                </a:solidFill>
                <a:latin typeface="Arial"/>
                <a:ea typeface="Arial"/>
                <a:cs typeface="Arial"/>
              </a:defRPr>
            </a:lvl9pPr>
          </a:lstStyle>
          <a:p xmlns:a="http://schemas.openxmlformats.org/drawingml/2006/main">
            <a:pPr>
              <a:defRPr sz="2550" b="1">
                <a:solidFill>
                  <a:srgbClr val="FFBC67"/>
                </a:solidFill>
                <a:latin typeface="Arial"/>
                <a:ea typeface="Arial"/>
                <a:cs typeface="Arial"/>
              </a:defRPr>
            </a:pPr>
            <a:r>
              <a:rPr sz="2550" b="1">
                <a:solidFill>
                  <a:srgbClr val="FFBC67"/>
                </a:solidFill>
                <a:latin typeface="Arial"/>
                <a:ea typeface="Arial"/>
                <a:cs typeface="Arial"/>
              </a:rPr>
              <a:t>Betriebsfähigkeit</a:t>
            </a:r>
          </a:p>
        </p:txBody>
      </p:sp>
      <p:sp>
        <p:nvSpPr>
          <p:cNvPr id="10" name="">
            <a:extLst xmlns:a="http://schemas.openxmlformats.org/drawingml/2006/main">
              <a:ext uri="{FF2B5EF4-FFF2-40B4-BE49-F238E27FC236}">
                <a16:creationId xmlns:a16="http://schemas.microsoft.com/office/drawing/2014/main" id="{B6842E40-ECEA-44C8-884A-256D33730AB9}"/>
              </a:ext>
            </a:extLst>
          </p:cNvPr>
          <p:cNvSpPr>
            <a:spLocks xmlns:a="http://schemas.openxmlformats.org/drawingml/2006/main" noGrp="1"/>
          </p:cNvSpPr>
          <p:nvPr/>
        </p:nvSpPr>
        <p:spPr>
          <a:xfrm xmlns:a="http://schemas.openxmlformats.org/drawingml/2006/main">
            <a:off x="6286500" y="4667250"/>
            <a:ext cx="5143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B5C7D5"/>
                </a:solidFill>
                <a:latin typeface="Arial"/>
                <a:ea typeface="Arial"/>
                <a:cs typeface="Arial"/>
              </a:defRPr>
            </a:defPPr>
            <a:lvl1pPr>
              <a:defRPr sz="2025" b="0">
                <a:solidFill>
                  <a:srgbClr val="B5C7D5"/>
                </a:solidFill>
                <a:latin typeface="Arial"/>
                <a:ea typeface="Arial"/>
                <a:cs typeface="Arial"/>
              </a:defRPr>
            </a:lvl1pPr>
            <a:lvl2pPr>
              <a:defRPr sz="2025" b="0">
                <a:solidFill>
                  <a:srgbClr val="B5C7D5"/>
                </a:solidFill>
                <a:latin typeface="Arial"/>
                <a:ea typeface="Arial"/>
                <a:cs typeface="Arial"/>
              </a:defRPr>
            </a:lvl2pPr>
            <a:lvl3pPr>
              <a:defRPr sz="2025" b="0">
                <a:solidFill>
                  <a:srgbClr val="B5C7D5"/>
                </a:solidFill>
                <a:latin typeface="Arial"/>
                <a:ea typeface="Arial"/>
                <a:cs typeface="Arial"/>
              </a:defRPr>
            </a:lvl3pPr>
            <a:lvl4pPr>
              <a:defRPr sz="2025" b="0">
                <a:solidFill>
                  <a:srgbClr val="B5C7D5"/>
                </a:solidFill>
                <a:latin typeface="Arial"/>
                <a:ea typeface="Arial"/>
                <a:cs typeface="Arial"/>
              </a:defRPr>
            </a:lvl4pPr>
            <a:lvl5pPr>
              <a:defRPr sz="2025" b="0">
                <a:solidFill>
                  <a:srgbClr val="B5C7D5"/>
                </a:solidFill>
                <a:latin typeface="Arial"/>
                <a:ea typeface="Arial"/>
                <a:cs typeface="Arial"/>
              </a:defRPr>
            </a:lvl5pPr>
            <a:lvl6pPr>
              <a:defRPr sz="2025" b="0">
                <a:solidFill>
                  <a:srgbClr val="B5C7D5"/>
                </a:solidFill>
                <a:latin typeface="Arial"/>
                <a:ea typeface="Arial"/>
                <a:cs typeface="Arial"/>
              </a:defRPr>
            </a:lvl6pPr>
            <a:lvl7pPr>
              <a:defRPr sz="2025" b="0">
                <a:solidFill>
                  <a:srgbClr val="B5C7D5"/>
                </a:solidFill>
                <a:latin typeface="Arial"/>
                <a:ea typeface="Arial"/>
                <a:cs typeface="Arial"/>
              </a:defRPr>
            </a:lvl7pPr>
            <a:lvl8pPr>
              <a:defRPr sz="2025" b="0">
                <a:solidFill>
                  <a:srgbClr val="B5C7D5"/>
                </a:solidFill>
                <a:latin typeface="Arial"/>
                <a:ea typeface="Arial"/>
                <a:cs typeface="Arial"/>
              </a:defRPr>
            </a:lvl8pPr>
            <a:lvl9pPr>
              <a:defRPr sz="2025" b="0">
                <a:solidFill>
                  <a:srgbClr val="B5C7D5"/>
                </a:solidFill>
                <a:latin typeface="Arial"/>
                <a:ea typeface="Arial"/>
                <a:cs typeface="Arial"/>
              </a:defRPr>
            </a:lvl9pPr>
          </a:lstStyle>
          <a:p xmlns:a="http://schemas.openxmlformats.org/drawingml/2006/main">
            <a:pPr>
              <a:defRPr sz="2025" b="0">
                <a:solidFill>
                  <a:srgbClr val="B5C7D5"/>
                </a:solidFill>
                <a:latin typeface="Arial"/>
                <a:ea typeface="Arial"/>
                <a:cs typeface="Arial"/>
              </a:defRPr>
            </a:pPr>
            <a:r>
              <a:rPr sz="2025" b="0">
                <a:solidFill>
                  <a:srgbClr val="B5C7D5"/>
                </a:solidFill>
                <a:latin typeface="Arial"/>
                <a:ea typeface="Arial"/>
                <a:cs typeface="Arial"/>
              </a:rPr>
              <a:t>Anteil erfüllter</a:t>
            </a:r>
          </a:p>
          <a:p xmlns:a="http://schemas.openxmlformats.org/drawingml/2006/main">
            <a:pPr>
              <a:defRPr sz="2025" b="0">
                <a:solidFill>
                  <a:srgbClr val="B5C7D5"/>
                </a:solidFill>
                <a:latin typeface="Arial"/>
                <a:ea typeface="Arial"/>
                <a:cs typeface="Arial"/>
              </a:defRPr>
            </a:pPr>
            <a:r>
              <a:rPr sz="2025" b="0">
                <a:solidFill>
                  <a:srgbClr val="B5C7D5"/>
                </a:solidFill>
                <a:latin typeface="Arial"/>
                <a:ea typeface="Arial"/>
                <a:cs typeface="Arial"/>
              </a:rPr>
              <a:t>Abnahme- und Wiederanlaufkriterien</a:t>
            </a:r>
          </a:p>
        </p:txBody>
      </p:sp>
      <p:sp>
        <p:nvSpPr>
          <p:cNvPr id="11" name="">
            <a:extLst xmlns:a="http://schemas.openxmlformats.org/drawingml/2006/main">
              <a:ext uri="{FF2B5EF4-FFF2-40B4-BE49-F238E27FC236}">
                <a16:creationId xmlns:a16="http://schemas.microsoft.com/office/drawing/2014/main" id="{D49BE0B4-6C7B-48A0-AA1F-26FA6989F82A}"/>
              </a:ext>
            </a:extLst>
          </p:cNvPr>
          <p:cNvSpPr>
            <a:spLocks xmlns:a="http://schemas.openxmlformats.org/drawingml/2006/main" noGrp="1"/>
          </p:cNvSpPr>
          <p:nvPr/>
        </p:nvSpPr>
        <p:spPr>
          <a:xfrm xmlns:a="http://schemas.openxmlformats.org/drawingml/2006/main">
            <a:off x="609600" y="6124575"/>
            <a:ext cx="10382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F4F8FC"/>
                </a:solidFill>
                <a:latin typeface="Arial"/>
                <a:ea typeface="Arial"/>
                <a:cs typeface="Arial"/>
              </a:defRPr>
            </a:defPPr>
            <a:lvl1pPr>
              <a:defRPr sz="1500" b="0">
                <a:solidFill>
                  <a:srgbClr val="F4F8FC"/>
                </a:solidFill>
                <a:latin typeface="Arial"/>
                <a:ea typeface="Arial"/>
                <a:cs typeface="Arial"/>
              </a:defRPr>
            </a:lvl1pPr>
            <a:lvl2pPr>
              <a:defRPr sz="1500" b="0">
                <a:solidFill>
                  <a:srgbClr val="F4F8FC"/>
                </a:solidFill>
                <a:latin typeface="Arial"/>
                <a:ea typeface="Arial"/>
                <a:cs typeface="Arial"/>
              </a:defRPr>
            </a:lvl2pPr>
            <a:lvl3pPr>
              <a:defRPr sz="1500" b="0">
                <a:solidFill>
                  <a:srgbClr val="F4F8FC"/>
                </a:solidFill>
                <a:latin typeface="Arial"/>
                <a:ea typeface="Arial"/>
                <a:cs typeface="Arial"/>
              </a:defRPr>
            </a:lvl3pPr>
            <a:lvl4pPr>
              <a:defRPr sz="1500" b="0">
                <a:solidFill>
                  <a:srgbClr val="F4F8FC"/>
                </a:solidFill>
                <a:latin typeface="Arial"/>
                <a:ea typeface="Arial"/>
                <a:cs typeface="Arial"/>
              </a:defRPr>
            </a:lvl4pPr>
            <a:lvl5pPr>
              <a:defRPr sz="1500" b="0">
                <a:solidFill>
                  <a:srgbClr val="F4F8FC"/>
                </a:solidFill>
                <a:latin typeface="Arial"/>
                <a:ea typeface="Arial"/>
                <a:cs typeface="Arial"/>
              </a:defRPr>
            </a:lvl5pPr>
            <a:lvl6pPr>
              <a:defRPr sz="1500" b="0">
                <a:solidFill>
                  <a:srgbClr val="F4F8FC"/>
                </a:solidFill>
                <a:latin typeface="Arial"/>
                <a:ea typeface="Arial"/>
                <a:cs typeface="Arial"/>
              </a:defRPr>
            </a:lvl6pPr>
            <a:lvl7pPr>
              <a:defRPr sz="1500" b="0">
                <a:solidFill>
                  <a:srgbClr val="F4F8FC"/>
                </a:solidFill>
                <a:latin typeface="Arial"/>
                <a:ea typeface="Arial"/>
                <a:cs typeface="Arial"/>
              </a:defRPr>
            </a:lvl7pPr>
            <a:lvl8pPr>
              <a:defRPr sz="1500" b="0">
                <a:solidFill>
                  <a:srgbClr val="F4F8FC"/>
                </a:solidFill>
                <a:latin typeface="Arial"/>
                <a:ea typeface="Arial"/>
                <a:cs typeface="Arial"/>
              </a:defRPr>
            </a:lvl8pPr>
            <a:lvl9pPr>
              <a:defRPr sz="1500" b="0">
                <a:solidFill>
                  <a:srgbClr val="F4F8FC"/>
                </a:solidFill>
                <a:latin typeface="Arial"/>
                <a:ea typeface="Arial"/>
                <a:cs typeface="Arial"/>
              </a:defRPr>
            </a:lvl9pPr>
          </a:lstStyle>
          <a:p xmlns:a="http://schemas.openxmlformats.org/drawingml/2006/main">
            <a:pPr>
              <a:defRPr sz="1500" b="0">
                <a:solidFill>
                  <a:srgbClr val="F4F8FC"/>
                </a:solidFill>
                <a:latin typeface="Arial"/>
                <a:ea typeface="Arial"/>
                <a:cs typeface="Arial"/>
              </a:defRPr>
            </a:pPr>
            <a:r>
              <a:rPr sz="1500" b="0">
                <a:solidFill>
                  <a:srgbClr val="F4F8FC"/>
                </a:solidFill>
                <a:latin typeface="Arial"/>
                <a:ea typeface="Arial"/>
                <a:cs typeface="Arial"/>
              </a:rPr>
              <a:t>Ausgangswert und Zielwert vereinbaren wir gemeinsam vor dem Start.</a:t>
            </a:r>
          </a:p>
        </p:txBody>
      </p:sp>
    </p:spTree>
    <p:extLst>
      <p:ext uri="{BB962C8B-B14F-4D97-AF65-F5344CB8AC3E}">
        <p14:creationId xmlns:p14="http://schemas.microsoft.com/office/powerpoint/2010/main" val="381509459"/>
      </p:ext>
    </p:extLst>
  </p:cSld>
</p:sld>
</file>

<file path=ppt/slides/slide11.xml><?xml version="1.0" encoding="utf-8"?>
<p:sld xmlns:p="http://schemas.openxmlformats.org/presentationml/2006/main">
  <p:cSld>
    <p:bg>
      <p:bgPr>
        <a:solidFill xmlns:a="http://schemas.openxmlformats.org/drawingml/2006/main">
          <a:srgbClr val="041322"/>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F14C37AF-1FD4-4045-B14C-DC644C65ED99}"/>
              </a:ext>
            </a:extLst>
          </p:cNvPr>
          <p:cNvSpPr>
            <a:spLocks xmlns:a="http://schemas.openxmlformats.org/drawingml/2006/main" noGrp="1"/>
          </p:cNvSpPr>
          <p:nvPr/>
        </p:nvSpPr>
        <p:spPr>
          <a:xfrm xmlns:a="http://schemas.openxmlformats.org/drawingml/2006/main">
            <a:off x="11201400" y="626745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B5C7D5"/>
                </a:solidFill>
                <a:latin typeface="Arial"/>
                <a:ea typeface="Arial"/>
                <a:cs typeface="Arial"/>
              </a:defRPr>
            </a:defPPr>
            <a:lvl1pPr>
              <a:defRPr sz="1125" b="0">
                <a:solidFill>
                  <a:srgbClr val="B5C7D5"/>
                </a:solidFill>
                <a:latin typeface="Arial"/>
                <a:ea typeface="Arial"/>
                <a:cs typeface="Arial"/>
              </a:defRPr>
            </a:lvl1pPr>
            <a:lvl2pPr>
              <a:defRPr sz="1125" b="0">
                <a:solidFill>
                  <a:srgbClr val="B5C7D5"/>
                </a:solidFill>
                <a:latin typeface="Arial"/>
                <a:ea typeface="Arial"/>
                <a:cs typeface="Arial"/>
              </a:defRPr>
            </a:lvl2pPr>
            <a:lvl3pPr>
              <a:defRPr sz="1125" b="0">
                <a:solidFill>
                  <a:srgbClr val="B5C7D5"/>
                </a:solidFill>
                <a:latin typeface="Arial"/>
                <a:ea typeface="Arial"/>
                <a:cs typeface="Arial"/>
              </a:defRPr>
            </a:lvl3pPr>
            <a:lvl4pPr>
              <a:defRPr sz="1125" b="0">
                <a:solidFill>
                  <a:srgbClr val="B5C7D5"/>
                </a:solidFill>
                <a:latin typeface="Arial"/>
                <a:ea typeface="Arial"/>
                <a:cs typeface="Arial"/>
              </a:defRPr>
            </a:lvl4pPr>
            <a:lvl5pPr>
              <a:defRPr sz="1125" b="0">
                <a:solidFill>
                  <a:srgbClr val="B5C7D5"/>
                </a:solidFill>
                <a:latin typeface="Arial"/>
                <a:ea typeface="Arial"/>
                <a:cs typeface="Arial"/>
              </a:defRPr>
            </a:lvl5pPr>
            <a:lvl6pPr>
              <a:defRPr sz="1125" b="0">
                <a:solidFill>
                  <a:srgbClr val="B5C7D5"/>
                </a:solidFill>
                <a:latin typeface="Arial"/>
                <a:ea typeface="Arial"/>
                <a:cs typeface="Arial"/>
              </a:defRPr>
            </a:lvl6pPr>
            <a:lvl7pPr>
              <a:defRPr sz="1125" b="0">
                <a:solidFill>
                  <a:srgbClr val="B5C7D5"/>
                </a:solidFill>
                <a:latin typeface="Arial"/>
                <a:ea typeface="Arial"/>
                <a:cs typeface="Arial"/>
              </a:defRPr>
            </a:lvl7pPr>
            <a:lvl8pPr>
              <a:defRPr sz="1125" b="0">
                <a:solidFill>
                  <a:srgbClr val="B5C7D5"/>
                </a:solidFill>
                <a:latin typeface="Arial"/>
                <a:ea typeface="Arial"/>
                <a:cs typeface="Arial"/>
              </a:defRPr>
            </a:lvl8pPr>
            <a:lvl9pPr>
              <a:defRPr sz="1125" b="0">
                <a:solidFill>
                  <a:srgbClr val="B5C7D5"/>
                </a:solidFill>
                <a:latin typeface="Arial"/>
                <a:ea typeface="Arial"/>
                <a:cs typeface="Arial"/>
              </a:defRPr>
            </a:lvl9pPr>
          </a:lstStyle>
          <a:p xmlns:a="http://schemas.openxmlformats.org/drawingml/2006/main">
            <a:pPr>
              <a:defRPr sz="1125" b="0">
                <a:solidFill>
                  <a:srgbClr val="B5C7D5"/>
                </a:solidFill>
                <a:latin typeface="Arial"/>
                <a:ea typeface="Arial"/>
                <a:cs typeface="Arial"/>
              </a:defRPr>
            </a:pPr>
            <a:r>
              <a:rPr sz="1125" b="0">
                <a:solidFill>
                  <a:srgbClr val="B5C7D5"/>
                </a:solidFill>
                <a:latin typeface="Arial"/>
                <a:ea typeface="Arial"/>
                <a:cs typeface="Arial"/>
              </a:rPr>
              <a:t>11</a:t>
            </a:r>
          </a:p>
        </p:txBody>
      </p:sp>
      <p:sp>
        <p:nvSpPr>
          <p:cNvPr id="2" name="">
            <a:extLst xmlns:a="http://schemas.openxmlformats.org/drawingml/2006/main">
              <a:ext uri="{FF2B5EF4-FFF2-40B4-BE49-F238E27FC236}">
                <a16:creationId xmlns:a16="http://schemas.microsoft.com/office/drawing/2014/main" id="{3E35EF0C-990F-4670-B7F8-D2DB1797F3F3}"/>
              </a:ext>
            </a:extLst>
          </p:cNvPr>
          <p:cNvSpPr>
            <a:spLocks xmlns:a="http://schemas.openxmlformats.org/drawingml/2006/main" noGrp="1"/>
          </p:cNvSpPr>
          <p:nvPr/>
        </p:nvSpPr>
        <p:spPr>
          <a:xfrm xmlns:a="http://schemas.openxmlformats.org/drawingml/2006/main">
            <a:off x="609600" y="495300"/>
            <a:ext cx="1028700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900" b="1">
                <a:solidFill>
                  <a:srgbClr val="F4F8FC"/>
                </a:solidFill>
                <a:latin typeface="Arial"/>
                <a:ea typeface="Arial"/>
                <a:cs typeface="Arial"/>
              </a:defRPr>
            </a:defPPr>
            <a:lvl1pPr>
              <a:defRPr sz="3900" b="1">
                <a:solidFill>
                  <a:srgbClr val="F4F8FC"/>
                </a:solidFill>
                <a:latin typeface="Arial"/>
                <a:ea typeface="Arial"/>
                <a:cs typeface="Arial"/>
              </a:defRPr>
            </a:lvl1pPr>
            <a:lvl2pPr>
              <a:defRPr sz="3900" b="1">
                <a:solidFill>
                  <a:srgbClr val="F4F8FC"/>
                </a:solidFill>
                <a:latin typeface="Arial"/>
                <a:ea typeface="Arial"/>
                <a:cs typeface="Arial"/>
              </a:defRPr>
            </a:lvl2pPr>
            <a:lvl3pPr>
              <a:defRPr sz="3900" b="1">
                <a:solidFill>
                  <a:srgbClr val="F4F8FC"/>
                </a:solidFill>
                <a:latin typeface="Arial"/>
                <a:ea typeface="Arial"/>
                <a:cs typeface="Arial"/>
              </a:defRPr>
            </a:lvl3pPr>
            <a:lvl4pPr>
              <a:defRPr sz="3900" b="1">
                <a:solidFill>
                  <a:srgbClr val="F4F8FC"/>
                </a:solidFill>
                <a:latin typeface="Arial"/>
                <a:ea typeface="Arial"/>
                <a:cs typeface="Arial"/>
              </a:defRPr>
            </a:lvl4pPr>
            <a:lvl5pPr>
              <a:defRPr sz="3900" b="1">
                <a:solidFill>
                  <a:srgbClr val="F4F8FC"/>
                </a:solidFill>
                <a:latin typeface="Arial"/>
                <a:ea typeface="Arial"/>
                <a:cs typeface="Arial"/>
              </a:defRPr>
            </a:lvl5pPr>
            <a:lvl6pPr>
              <a:defRPr sz="3900" b="1">
                <a:solidFill>
                  <a:srgbClr val="F4F8FC"/>
                </a:solidFill>
                <a:latin typeface="Arial"/>
                <a:ea typeface="Arial"/>
                <a:cs typeface="Arial"/>
              </a:defRPr>
            </a:lvl6pPr>
            <a:lvl7pPr>
              <a:defRPr sz="3900" b="1">
                <a:solidFill>
                  <a:srgbClr val="F4F8FC"/>
                </a:solidFill>
                <a:latin typeface="Arial"/>
                <a:ea typeface="Arial"/>
                <a:cs typeface="Arial"/>
              </a:defRPr>
            </a:lvl7pPr>
            <a:lvl8pPr>
              <a:defRPr sz="3900" b="1">
                <a:solidFill>
                  <a:srgbClr val="F4F8FC"/>
                </a:solidFill>
                <a:latin typeface="Arial"/>
                <a:ea typeface="Arial"/>
                <a:cs typeface="Arial"/>
              </a:defRPr>
            </a:lvl8pPr>
            <a:lvl9pPr>
              <a:defRPr sz="3900" b="1">
                <a:solidFill>
                  <a:srgbClr val="F4F8FC"/>
                </a:solidFill>
                <a:latin typeface="Arial"/>
                <a:ea typeface="Arial"/>
                <a:cs typeface="Arial"/>
              </a:defRPr>
            </a:lvl9pPr>
          </a:lstStyle>
          <a:p xmlns:a="http://schemas.openxmlformats.org/drawingml/2006/main">
            <a:pPr>
              <a:defRPr sz="3900" b="1">
                <a:solidFill>
                  <a:srgbClr val="F4F8FC"/>
                </a:solidFill>
                <a:latin typeface="Arial"/>
                <a:ea typeface="Arial"/>
                <a:cs typeface="Arial"/>
              </a:defRPr>
            </a:pPr>
            <a:r>
              <a:rPr sz="3900" b="1">
                <a:solidFill>
                  <a:srgbClr val="F4F8FC"/>
                </a:solidFill>
                <a:latin typeface="Arial"/>
                <a:ea typeface="Arial"/>
                <a:cs typeface="Arial"/>
              </a:rPr>
              <a:t>Was eine frühe Prüfung wert sein kann</a:t>
            </a:r>
          </a:p>
        </p:txBody>
      </p:sp>
      <p:sp>
        <p:nvSpPr>
          <p:cNvPr id="3" name="">
            <a:extLst xmlns:a="http://schemas.openxmlformats.org/drawingml/2006/main">
              <a:ext uri="{FF2B5EF4-FFF2-40B4-BE49-F238E27FC236}">
                <a16:creationId xmlns:a16="http://schemas.microsoft.com/office/drawing/2014/main" id="{908312F0-4BFD-4C45-88EE-06BCD2807A45}"/>
              </a:ext>
            </a:extLst>
          </p:cNvPr>
          <p:cNvSpPr>
            <a:spLocks xmlns:a="http://schemas.openxmlformats.org/drawingml/2006/main" noGrp="1"/>
          </p:cNvSpPr>
          <p:nvPr/>
        </p:nvSpPr>
        <p:spPr>
          <a:xfrm xmlns:a="http://schemas.openxmlformats.org/drawingml/2006/main">
            <a:off x="609600" y="2171700"/>
            <a:ext cx="4953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6300" b="1">
                <a:solidFill>
                  <a:srgbClr val="F4F8FC"/>
                </a:solidFill>
                <a:latin typeface="Arial"/>
                <a:ea typeface="Arial"/>
                <a:cs typeface="Arial"/>
              </a:defRPr>
            </a:defPPr>
            <a:lvl1pPr>
              <a:defRPr sz="6300" b="1">
                <a:solidFill>
                  <a:srgbClr val="F4F8FC"/>
                </a:solidFill>
                <a:latin typeface="Arial"/>
                <a:ea typeface="Arial"/>
                <a:cs typeface="Arial"/>
              </a:defRPr>
            </a:lvl1pPr>
            <a:lvl2pPr>
              <a:defRPr sz="6300" b="1">
                <a:solidFill>
                  <a:srgbClr val="F4F8FC"/>
                </a:solidFill>
                <a:latin typeface="Arial"/>
                <a:ea typeface="Arial"/>
                <a:cs typeface="Arial"/>
              </a:defRPr>
            </a:lvl2pPr>
            <a:lvl3pPr>
              <a:defRPr sz="6300" b="1">
                <a:solidFill>
                  <a:srgbClr val="F4F8FC"/>
                </a:solidFill>
                <a:latin typeface="Arial"/>
                <a:ea typeface="Arial"/>
                <a:cs typeface="Arial"/>
              </a:defRPr>
            </a:lvl3pPr>
            <a:lvl4pPr>
              <a:defRPr sz="6300" b="1">
                <a:solidFill>
                  <a:srgbClr val="F4F8FC"/>
                </a:solidFill>
                <a:latin typeface="Arial"/>
                <a:ea typeface="Arial"/>
                <a:cs typeface="Arial"/>
              </a:defRPr>
            </a:lvl4pPr>
            <a:lvl5pPr>
              <a:defRPr sz="6300" b="1">
                <a:solidFill>
                  <a:srgbClr val="F4F8FC"/>
                </a:solidFill>
                <a:latin typeface="Arial"/>
                <a:ea typeface="Arial"/>
                <a:cs typeface="Arial"/>
              </a:defRPr>
            </a:lvl5pPr>
            <a:lvl6pPr>
              <a:defRPr sz="6300" b="1">
                <a:solidFill>
                  <a:srgbClr val="F4F8FC"/>
                </a:solidFill>
                <a:latin typeface="Arial"/>
                <a:ea typeface="Arial"/>
                <a:cs typeface="Arial"/>
              </a:defRPr>
            </a:lvl6pPr>
            <a:lvl7pPr>
              <a:defRPr sz="6300" b="1">
                <a:solidFill>
                  <a:srgbClr val="F4F8FC"/>
                </a:solidFill>
                <a:latin typeface="Arial"/>
                <a:ea typeface="Arial"/>
                <a:cs typeface="Arial"/>
              </a:defRPr>
            </a:lvl7pPr>
            <a:lvl8pPr>
              <a:defRPr sz="6300" b="1">
                <a:solidFill>
                  <a:srgbClr val="F4F8FC"/>
                </a:solidFill>
                <a:latin typeface="Arial"/>
                <a:ea typeface="Arial"/>
                <a:cs typeface="Arial"/>
              </a:defRPr>
            </a:lvl8pPr>
            <a:lvl9pPr>
              <a:defRPr sz="6300" b="1">
                <a:solidFill>
                  <a:srgbClr val="F4F8FC"/>
                </a:solidFill>
                <a:latin typeface="Arial"/>
                <a:ea typeface="Arial"/>
                <a:cs typeface="Arial"/>
              </a:defRPr>
            </a:lvl9pPr>
          </a:lstStyle>
          <a:p xmlns:a="http://schemas.openxmlformats.org/drawingml/2006/main">
            <a:pPr>
              <a:defRPr sz="6300" b="1">
                <a:solidFill>
                  <a:srgbClr val="F4F8FC"/>
                </a:solidFill>
                <a:latin typeface="Arial"/>
                <a:ea typeface="Arial"/>
                <a:cs typeface="Arial"/>
              </a:defRPr>
            </a:pPr>
            <a:r>
              <a:rPr sz="6300" b="1">
                <a:solidFill>
                  <a:srgbClr val="F4F8FC"/>
                </a:solidFill>
                <a:latin typeface="Arial"/>
                <a:ea typeface="Arial"/>
                <a:cs typeface="Arial"/>
              </a:rPr>
              <a:t>5 Mio. €</a:t>
            </a:r>
          </a:p>
        </p:txBody>
      </p:sp>
      <p:sp>
        <p:nvSpPr>
          <p:cNvPr id="4" name="">
            <a:extLst xmlns:a="http://schemas.openxmlformats.org/drawingml/2006/main">
              <a:ext uri="{FF2B5EF4-FFF2-40B4-BE49-F238E27FC236}">
                <a16:creationId xmlns:a16="http://schemas.microsoft.com/office/drawing/2014/main" id="{7CF10EEA-83FD-4EC0-BED2-A5B19273B38C}"/>
              </a:ext>
            </a:extLst>
          </p:cNvPr>
          <p:cNvSpPr>
            <a:spLocks xmlns:a="http://schemas.openxmlformats.org/drawingml/2006/main" noGrp="1"/>
          </p:cNvSpPr>
          <p:nvPr/>
        </p:nvSpPr>
        <p:spPr>
          <a:xfrm xmlns:a="http://schemas.openxmlformats.org/drawingml/2006/main">
            <a:off x="609600" y="3333750"/>
            <a:ext cx="4953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B5C7D5"/>
                </a:solidFill>
                <a:latin typeface="Arial"/>
                <a:ea typeface="Arial"/>
                <a:cs typeface="Arial"/>
              </a:defRPr>
            </a:defPPr>
            <a:lvl1pPr>
              <a:defRPr sz="2025" b="0">
                <a:solidFill>
                  <a:srgbClr val="B5C7D5"/>
                </a:solidFill>
                <a:latin typeface="Arial"/>
                <a:ea typeface="Arial"/>
                <a:cs typeface="Arial"/>
              </a:defRPr>
            </a:lvl1pPr>
            <a:lvl2pPr>
              <a:defRPr sz="2025" b="0">
                <a:solidFill>
                  <a:srgbClr val="B5C7D5"/>
                </a:solidFill>
                <a:latin typeface="Arial"/>
                <a:ea typeface="Arial"/>
                <a:cs typeface="Arial"/>
              </a:defRPr>
            </a:lvl2pPr>
            <a:lvl3pPr>
              <a:defRPr sz="2025" b="0">
                <a:solidFill>
                  <a:srgbClr val="B5C7D5"/>
                </a:solidFill>
                <a:latin typeface="Arial"/>
                <a:ea typeface="Arial"/>
                <a:cs typeface="Arial"/>
              </a:defRPr>
            </a:lvl3pPr>
            <a:lvl4pPr>
              <a:defRPr sz="2025" b="0">
                <a:solidFill>
                  <a:srgbClr val="B5C7D5"/>
                </a:solidFill>
                <a:latin typeface="Arial"/>
                <a:ea typeface="Arial"/>
                <a:cs typeface="Arial"/>
              </a:defRPr>
            </a:lvl4pPr>
            <a:lvl5pPr>
              <a:defRPr sz="2025" b="0">
                <a:solidFill>
                  <a:srgbClr val="B5C7D5"/>
                </a:solidFill>
                <a:latin typeface="Arial"/>
                <a:ea typeface="Arial"/>
                <a:cs typeface="Arial"/>
              </a:defRPr>
            </a:lvl5pPr>
            <a:lvl6pPr>
              <a:defRPr sz="2025" b="0">
                <a:solidFill>
                  <a:srgbClr val="B5C7D5"/>
                </a:solidFill>
                <a:latin typeface="Arial"/>
                <a:ea typeface="Arial"/>
                <a:cs typeface="Arial"/>
              </a:defRPr>
            </a:lvl6pPr>
            <a:lvl7pPr>
              <a:defRPr sz="2025" b="0">
                <a:solidFill>
                  <a:srgbClr val="B5C7D5"/>
                </a:solidFill>
                <a:latin typeface="Arial"/>
                <a:ea typeface="Arial"/>
                <a:cs typeface="Arial"/>
              </a:defRPr>
            </a:lvl7pPr>
            <a:lvl8pPr>
              <a:defRPr sz="2025" b="0">
                <a:solidFill>
                  <a:srgbClr val="B5C7D5"/>
                </a:solidFill>
                <a:latin typeface="Arial"/>
                <a:ea typeface="Arial"/>
                <a:cs typeface="Arial"/>
              </a:defRPr>
            </a:lvl8pPr>
            <a:lvl9pPr>
              <a:defRPr sz="2025" b="0">
                <a:solidFill>
                  <a:srgbClr val="B5C7D5"/>
                </a:solidFill>
                <a:latin typeface="Arial"/>
                <a:ea typeface="Arial"/>
                <a:cs typeface="Arial"/>
              </a:defRPr>
            </a:lvl9pPr>
          </a:lstStyle>
          <a:p xmlns:a="http://schemas.openxmlformats.org/drawingml/2006/main">
            <a:pPr>
              <a:defRPr sz="2025" b="0">
                <a:solidFill>
                  <a:srgbClr val="B5C7D5"/>
                </a:solidFill>
                <a:latin typeface="Arial"/>
                <a:ea typeface="Arial"/>
                <a:cs typeface="Arial"/>
              </a:defRPr>
            </a:pPr>
            <a:r>
              <a:rPr sz="2025" b="0">
                <a:solidFill>
                  <a:srgbClr val="B5C7D5"/>
                </a:solidFill>
                <a:latin typeface="Arial"/>
                <a:ea typeface="Arial"/>
                <a:cs typeface="Arial"/>
              </a:rPr>
              <a:t>angenommenes Projektbudget</a:t>
            </a:r>
          </a:p>
        </p:txBody>
      </p:sp>
      <p:sp>
        <p:nvSpPr>
          <p:cNvPr id="5" name="">
            <a:extLst xmlns:a="http://schemas.openxmlformats.org/drawingml/2006/main">
              <a:ext uri="{FF2B5EF4-FFF2-40B4-BE49-F238E27FC236}">
                <a16:creationId xmlns:a16="http://schemas.microsoft.com/office/drawing/2014/main" id="{8BD014D9-98BC-4CB6-AB34-2F0B63352002}"/>
              </a:ext>
            </a:extLst>
          </p:cNvPr>
          <p:cNvSpPr>
            <a:spLocks xmlns:a="http://schemas.openxmlformats.org/drawingml/2006/main" noGrp="1"/>
          </p:cNvSpPr>
          <p:nvPr/>
        </p:nvSpPr>
        <p:spPr>
          <a:xfrm xmlns:a="http://schemas.openxmlformats.org/drawingml/2006/main">
            <a:off x="6191250" y="2286000"/>
            <a:ext cx="5429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4500" b="1">
                <a:solidFill>
                  <a:srgbClr val="6BDBF8"/>
                </a:solidFill>
                <a:latin typeface="Arial"/>
                <a:ea typeface="Arial"/>
                <a:cs typeface="Arial"/>
              </a:defRPr>
            </a:defPPr>
            <a:lvl1pPr>
              <a:defRPr sz="4500" b="1">
                <a:solidFill>
                  <a:srgbClr val="6BDBF8"/>
                </a:solidFill>
                <a:latin typeface="Arial"/>
                <a:ea typeface="Arial"/>
                <a:cs typeface="Arial"/>
              </a:defRPr>
            </a:lvl1pPr>
            <a:lvl2pPr>
              <a:defRPr sz="4500" b="1">
                <a:solidFill>
                  <a:srgbClr val="6BDBF8"/>
                </a:solidFill>
                <a:latin typeface="Arial"/>
                <a:ea typeface="Arial"/>
                <a:cs typeface="Arial"/>
              </a:defRPr>
            </a:lvl2pPr>
            <a:lvl3pPr>
              <a:defRPr sz="4500" b="1">
                <a:solidFill>
                  <a:srgbClr val="6BDBF8"/>
                </a:solidFill>
                <a:latin typeface="Arial"/>
                <a:ea typeface="Arial"/>
                <a:cs typeface="Arial"/>
              </a:defRPr>
            </a:lvl3pPr>
            <a:lvl4pPr>
              <a:defRPr sz="4500" b="1">
                <a:solidFill>
                  <a:srgbClr val="6BDBF8"/>
                </a:solidFill>
                <a:latin typeface="Arial"/>
                <a:ea typeface="Arial"/>
                <a:cs typeface="Arial"/>
              </a:defRPr>
            </a:lvl4pPr>
            <a:lvl5pPr>
              <a:defRPr sz="4500" b="1">
                <a:solidFill>
                  <a:srgbClr val="6BDBF8"/>
                </a:solidFill>
                <a:latin typeface="Arial"/>
                <a:ea typeface="Arial"/>
                <a:cs typeface="Arial"/>
              </a:defRPr>
            </a:lvl5pPr>
            <a:lvl6pPr>
              <a:defRPr sz="4500" b="1">
                <a:solidFill>
                  <a:srgbClr val="6BDBF8"/>
                </a:solidFill>
                <a:latin typeface="Arial"/>
                <a:ea typeface="Arial"/>
                <a:cs typeface="Arial"/>
              </a:defRPr>
            </a:lvl6pPr>
            <a:lvl7pPr>
              <a:defRPr sz="4500" b="1">
                <a:solidFill>
                  <a:srgbClr val="6BDBF8"/>
                </a:solidFill>
                <a:latin typeface="Arial"/>
                <a:ea typeface="Arial"/>
                <a:cs typeface="Arial"/>
              </a:defRPr>
            </a:lvl7pPr>
            <a:lvl8pPr>
              <a:defRPr sz="4500" b="1">
                <a:solidFill>
                  <a:srgbClr val="6BDBF8"/>
                </a:solidFill>
                <a:latin typeface="Arial"/>
                <a:ea typeface="Arial"/>
                <a:cs typeface="Arial"/>
              </a:defRPr>
            </a:lvl8pPr>
            <a:lvl9pPr>
              <a:defRPr sz="4500" b="1">
                <a:solidFill>
                  <a:srgbClr val="6BDBF8"/>
                </a:solidFill>
                <a:latin typeface="Arial"/>
                <a:ea typeface="Arial"/>
                <a:cs typeface="Arial"/>
              </a:defRPr>
            </a:lvl9pPr>
          </a:lstStyle>
          <a:p xmlns:a="http://schemas.openxmlformats.org/drawingml/2006/main">
            <a:pPr>
              <a:defRPr sz="4500" b="1">
                <a:solidFill>
                  <a:srgbClr val="6BDBF8"/>
                </a:solidFill>
                <a:latin typeface="Arial"/>
                <a:ea typeface="Arial"/>
                <a:cs typeface="Arial"/>
              </a:defRPr>
            </a:pPr>
            <a:r>
              <a:rPr sz="4500" b="1">
                <a:solidFill>
                  <a:srgbClr val="6BDBF8"/>
                </a:solidFill>
                <a:latin typeface="Arial"/>
                <a:ea typeface="Arial"/>
                <a:cs typeface="Arial"/>
              </a:rPr>
              <a:t>1 % = 50.000 €</a:t>
            </a:r>
          </a:p>
        </p:txBody>
      </p:sp>
      <p:sp>
        <p:nvSpPr>
          <p:cNvPr id="6" name="">
            <a:extLst xmlns:a="http://schemas.openxmlformats.org/drawingml/2006/main">
              <a:ext uri="{FF2B5EF4-FFF2-40B4-BE49-F238E27FC236}">
                <a16:creationId xmlns:a16="http://schemas.microsoft.com/office/drawing/2014/main" id="{6100B232-E0E6-418E-859B-6F5812DEB28F}"/>
              </a:ext>
            </a:extLst>
          </p:cNvPr>
          <p:cNvSpPr>
            <a:spLocks xmlns:a="http://schemas.openxmlformats.org/drawingml/2006/main" noGrp="1"/>
          </p:cNvSpPr>
          <p:nvPr/>
        </p:nvSpPr>
        <p:spPr>
          <a:xfrm xmlns:a="http://schemas.openxmlformats.org/drawingml/2006/main">
            <a:off x="6191250" y="3333750"/>
            <a:ext cx="5334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B5C7D5"/>
                </a:solidFill>
                <a:latin typeface="Arial"/>
                <a:ea typeface="Arial"/>
                <a:cs typeface="Arial"/>
              </a:defRPr>
            </a:defPPr>
            <a:lvl1pPr>
              <a:defRPr sz="2025" b="0">
                <a:solidFill>
                  <a:srgbClr val="B5C7D5"/>
                </a:solidFill>
                <a:latin typeface="Arial"/>
                <a:ea typeface="Arial"/>
                <a:cs typeface="Arial"/>
              </a:defRPr>
            </a:lvl1pPr>
            <a:lvl2pPr>
              <a:defRPr sz="2025" b="0">
                <a:solidFill>
                  <a:srgbClr val="B5C7D5"/>
                </a:solidFill>
                <a:latin typeface="Arial"/>
                <a:ea typeface="Arial"/>
                <a:cs typeface="Arial"/>
              </a:defRPr>
            </a:lvl2pPr>
            <a:lvl3pPr>
              <a:defRPr sz="2025" b="0">
                <a:solidFill>
                  <a:srgbClr val="B5C7D5"/>
                </a:solidFill>
                <a:latin typeface="Arial"/>
                <a:ea typeface="Arial"/>
                <a:cs typeface="Arial"/>
              </a:defRPr>
            </a:lvl3pPr>
            <a:lvl4pPr>
              <a:defRPr sz="2025" b="0">
                <a:solidFill>
                  <a:srgbClr val="B5C7D5"/>
                </a:solidFill>
                <a:latin typeface="Arial"/>
                <a:ea typeface="Arial"/>
                <a:cs typeface="Arial"/>
              </a:defRPr>
            </a:lvl4pPr>
            <a:lvl5pPr>
              <a:defRPr sz="2025" b="0">
                <a:solidFill>
                  <a:srgbClr val="B5C7D5"/>
                </a:solidFill>
                <a:latin typeface="Arial"/>
                <a:ea typeface="Arial"/>
                <a:cs typeface="Arial"/>
              </a:defRPr>
            </a:lvl5pPr>
            <a:lvl6pPr>
              <a:defRPr sz="2025" b="0">
                <a:solidFill>
                  <a:srgbClr val="B5C7D5"/>
                </a:solidFill>
                <a:latin typeface="Arial"/>
                <a:ea typeface="Arial"/>
                <a:cs typeface="Arial"/>
              </a:defRPr>
            </a:lvl6pPr>
            <a:lvl7pPr>
              <a:defRPr sz="2025" b="0">
                <a:solidFill>
                  <a:srgbClr val="B5C7D5"/>
                </a:solidFill>
                <a:latin typeface="Arial"/>
                <a:ea typeface="Arial"/>
                <a:cs typeface="Arial"/>
              </a:defRPr>
            </a:lvl7pPr>
            <a:lvl8pPr>
              <a:defRPr sz="2025" b="0">
                <a:solidFill>
                  <a:srgbClr val="B5C7D5"/>
                </a:solidFill>
                <a:latin typeface="Arial"/>
                <a:ea typeface="Arial"/>
                <a:cs typeface="Arial"/>
              </a:defRPr>
            </a:lvl8pPr>
            <a:lvl9pPr>
              <a:defRPr sz="2025" b="0">
                <a:solidFill>
                  <a:srgbClr val="B5C7D5"/>
                </a:solidFill>
                <a:latin typeface="Arial"/>
                <a:ea typeface="Arial"/>
                <a:cs typeface="Arial"/>
              </a:defRPr>
            </a:lvl9pPr>
          </a:lstStyle>
          <a:p xmlns:a="http://schemas.openxmlformats.org/drawingml/2006/main">
            <a:pPr>
              <a:defRPr sz="2025" b="0">
                <a:solidFill>
                  <a:srgbClr val="B5C7D5"/>
                </a:solidFill>
                <a:latin typeface="Arial"/>
                <a:ea typeface="Arial"/>
                <a:cs typeface="Arial"/>
              </a:defRPr>
            </a:pPr>
            <a:r>
              <a:rPr sz="2025" b="0">
                <a:solidFill>
                  <a:srgbClr val="B5C7D5"/>
                </a:solidFill>
                <a:latin typeface="Arial"/>
                <a:ea typeface="Arial"/>
                <a:cs typeface="Arial"/>
              </a:rPr>
              <a:t>angenommene vermeidbare Mehrkosten</a:t>
            </a:r>
          </a:p>
        </p:txBody>
      </p:sp>
      <p:sp>
        <p:nvSpPr>
          <p:cNvPr id="7" name="">
            <a:extLst xmlns:a="http://schemas.openxmlformats.org/drawingml/2006/main">
              <a:ext uri="{FF2B5EF4-FFF2-40B4-BE49-F238E27FC236}">
                <a16:creationId xmlns:a16="http://schemas.microsoft.com/office/drawing/2014/main" id="{FCECB53A-40B1-4A82-B575-C4F12B3FC56C}"/>
              </a:ext>
            </a:extLst>
          </p:cNvPr>
          <p:cNvSpPr>
            <a:spLocks xmlns:a="http://schemas.openxmlformats.org/drawingml/2006/main" noGrp="1"/>
          </p:cNvSpPr>
          <p:nvPr/>
        </p:nvSpPr>
        <p:spPr>
          <a:xfrm xmlns:a="http://schemas.openxmlformats.org/drawingml/2006/main">
            <a:off x="609600" y="4457700"/>
            <a:ext cx="4953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600" b="1">
                <a:solidFill>
                  <a:srgbClr val="FFBC67"/>
                </a:solidFill>
                <a:latin typeface="Arial"/>
                <a:ea typeface="Arial"/>
                <a:cs typeface="Arial"/>
              </a:defRPr>
            </a:defPPr>
            <a:lvl1pPr>
              <a:defRPr sz="3600" b="1">
                <a:solidFill>
                  <a:srgbClr val="FFBC67"/>
                </a:solidFill>
                <a:latin typeface="Arial"/>
                <a:ea typeface="Arial"/>
                <a:cs typeface="Arial"/>
              </a:defRPr>
            </a:lvl1pPr>
            <a:lvl2pPr>
              <a:defRPr sz="3600" b="1">
                <a:solidFill>
                  <a:srgbClr val="FFBC67"/>
                </a:solidFill>
                <a:latin typeface="Arial"/>
                <a:ea typeface="Arial"/>
                <a:cs typeface="Arial"/>
              </a:defRPr>
            </a:lvl2pPr>
            <a:lvl3pPr>
              <a:defRPr sz="3600" b="1">
                <a:solidFill>
                  <a:srgbClr val="FFBC67"/>
                </a:solidFill>
                <a:latin typeface="Arial"/>
                <a:ea typeface="Arial"/>
                <a:cs typeface="Arial"/>
              </a:defRPr>
            </a:lvl3pPr>
            <a:lvl4pPr>
              <a:defRPr sz="3600" b="1">
                <a:solidFill>
                  <a:srgbClr val="FFBC67"/>
                </a:solidFill>
                <a:latin typeface="Arial"/>
                <a:ea typeface="Arial"/>
                <a:cs typeface="Arial"/>
              </a:defRPr>
            </a:lvl4pPr>
            <a:lvl5pPr>
              <a:defRPr sz="3600" b="1">
                <a:solidFill>
                  <a:srgbClr val="FFBC67"/>
                </a:solidFill>
                <a:latin typeface="Arial"/>
                <a:ea typeface="Arial"/>
                <a:cs typeface="Arial"/>
              </a:defRPr>
            </a:lvl5pPr>
            <a:lvl6pPr>
              <a:defRPr sz="3600" b="1">
                <a:solidFill>
                  <a:srgbClr val="FFBC67"/>
                </a:solidFill>
                <a:latin typeface="Arial"/>
                <a:ea typeface="Arial"/>
                <a:cs typeface="Arial"/>
              </a:defRPr>
            </a:lvl6pPr>
            <a:lvl7pPr>
              <a:defRPr sz="3600" b="1">
                <a:solidFill>
                  <a:srgbClr val="FFBC67"/>
                </a:solidFill>
                <a:latin typeface="Arial"/>
                <a:ea typeface="Arial"/>
                <a:cs typeface="Arial"/>
              </a:defRPr>
            </a:lvl7pPr>
            <a:lvl8pPr>
              <a:defRPr sz="3600" b="1">
                <a:solidFill>
                  <a:srgbClr val="FFBC67"/>
                </a:solidFill>
                <a:latin typeface="Arial"/>
                <a:ea typeface="Arial"/>
                <a:cs typeface="Arial"/>
              </a:defRPr>
            </a:lvl8pPr>
            <a:lvl9pPr>
              <a:defRPr sz="3600" b="1">
                <a:solidFill>
                  <a:srgbClr val="FFBC67"/>
                </a:solidFill>
                <a:latin typeface="Arial"/>
                <a:ea typeface="Arial"/>
                <a:cs typeface="Arial"/>
              </a:defRPr>
            </a:lvl9pPr>
          </a:lstStyle>
          <a:p xmlns:a="http://schemas.openxmlformats.org/drawingml/2006/main">
            <a:pPr>
              <a:defRPr sz="3600" b="1">
                <a:solidFill>
                  <a:srgbClr val="FFBC67"/>
                </a:solidFill>
                <a:latin typeface="Arial"/>
                <a:ea typeface="Arial"/>
                <a:cs typeface="Arial"/>
              </a:defRPr>
            </a:pPr>
            <a:r>
              <a:rPr sz="3600" b="1">
                <a:solidFill>
                  <a:srgbClr val="FFBC67"/>
                </a:solidFill>
                <a:latin typeface="Arial"/>
                <a:ea typeface="Arial"/>
                <a:cs typeface="Arial"/>
              </a:rPr>
              <a:t>20.000 €</a:t>
            </a:r>
          </a:p>
        </p:txBody>
      </p:sp>
      <p:sp>
        <p:nvSpPr>
          <p:cNvPr id="8" name="">
            <a:extLst xmlns:a="http://schemas.openxmlformats.org/drawingml/2006/main">
              <a:ext uri="{FF2B5EF4-FFF2-40B4-BE49-F238E27FC236}">
                <a16:creationId xmlns:a16="http://schemas.microsoft.com/office/drawing/2014/main" id="{B649EDEA-EB70-49B7-9368-B6ABFD9BA9ED}"/>
              </a:ext>
            </a:extLst>
          </p:cNvPr>
          <p:cNvSpPr>
            <a:spLocks xmlns:a="http://schemas.openxmlformats.org/drawingml/2006/main" noGrp="1"/>
          </p:cNvSpPr>
          <p:nvPr/>
        </p:nvSpPr>
        <p:spPr>
          <a:xfrm xmlns:a="http://schemas.openxmlformats.org/drawingml/2006/main">
            <a:off x="609600" y="5238750"/>
            <a:ext cx="4953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B5C7D5"/>
                </a:solidFill>
                <a:latin typeface="Arial"/>
                <a:ea typeface="Arial"/>
                <a:cs typeface="Arial"/>
              </a:defRPr>
            </a:defPPr>
            <a:lvl1pPr>
              <a:defRPr sz="1875" b="0">
                <a:solidFill>
                  <a:srgbClr val="B5C7D5"/>
                </a:solidFill>
                <a:latin typeface="Arial"/>
                <a:ea typeface="Arial"/>
                <a:cs typeface="Arial"/>
              </a:defRPr>
            </a:lvl1pPr>
            <a:lvl2pPr>
              <a:defRPr sz="1875" b="0">
                <a:solidFill>
                  <a:srgbClr val="B5C7D5"/>
                </a:solidFill>
                <a:latin typeface="Arial"/>
                <a:ea typeface="Arial"/>
                <a:cs typeface="Arial"/>
              </a:defRPr>
            </a:lvl2pPr>
            <a:lvl3pPr>
              <a:defRPr sz="1875" b="0">
                <a:solidFill>
                  <a:srgbClr val="B5C7D5"/>
                </a:solidFill>
                <a:latin typeface="Arial"/>
                <a:ea typeface="Arial"/>
                <a:cs typeface="Arial"/>
              </a:defRPr>
            </a:lvl3pPr>
            <a:lvl4pPr>
              <a:defRPr sz="1875" b="0">
                <a:solidFill>
                  <a:srgbClr val="B5C7D5"/>
                </a:solidFill>
                <a:latin typeface="Arial"/>
                <a:ea typeface="Arial"/>
                <a:cs typeface="Arial"/>
              </a:defRPr>
            </a:lvl4pPr>
            <a:lvl5pPr>
              <a:defRPr sz="1875" b="0">
                <a:solidFill>
                  <a:srgbClr val="B5C7D5"/>
                </a:solidFill>
                <a:latin typeface="Arial"/>
                <a:ea typeface="Arial"/>
                <a:cs typeface="Arial"/>
              </a:defRPr>
            </a:lvl5pPr>
            <a:lvl6pPr>
              <a:defRPr sz="1875" b="0">
                <a:solidFill>
                  <a:srgbClr val="B5C7D5"/>
                </a:solidFill>
                <a:latin typeface="Arial"/>
                <a:ea typeface="Arial"/>
                <a:cs typeface="Arial"/>
              </a:defRPr>
            </a:lvl6pPr>
            <a:lvl7pPr>
              <a:defRPr sz="1875" b="0">
                <a:solidFill>
                  <a:srgbClr val="B5C7D5"/>
                </a:solidFill>
                <a:latin typeface="Arial"/>
                <a:ea typeface="Arial"/>
                <a:cs typeface="Arial"/>
              </a:defRPr>
            </a:lvl7pPr>
            <a:lvl8pPr>
              <a:defRPr sz="1875" b="0">
                <a:solidFill>
                  <a:srgbClr val="B5C7D5"/>
                </a:solidFill>
                <a:latin typeface="Arial"/>
                <a:ea typeface="Arial"/>
                <a:cs typeface="Arial"/>
              </a:defRPr>
            </a:lvl8pPr>
            <a:lvl9pPr>
              <a:defRPr sz="1875" b="0">
                <a:solidFill>
                  <a:srgbClr val="B5C7D5"/>
                </a:solidFill>
                <a:latin typeface="Arial"/>
                <a:ea typeface="Arial"/>
                <a:cs typeface="Arial"/>
              </a:defRPr>
            </a:lvl9pPr>
          </a:lstStyle>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angenommener Analyseaufwand</a:t>
            </a:r>
          </a:p>
        </p:txBody>
      </p:sp>
      <p:sp>
        <p:nvSpPr>
          <p:cNvPr id="9" name="">
            <a:extLst xmlns:a="http://schemas.openxmlformats.org/drawingml/2006/main">
              <a:ext uri="{FF2B5EF4-FFF2-40B4-BE49-F238E27FC236}">
                <a16:creationId xmlns:a16="http://schemas.microsoft.com/office/drawing/2014/main" id="{864F2478-953B-4BA8-9BCA-5CB4197D68F9}"/>
              </a:ext>
            </a:extLst>
          </p:cNvPr>
          <p:cNvSpPr>
            <a:spLocks xmlns:a="http://schemas.openxmlformats.org/drawingml/2006/main" noGrp="1"/>
          </p:cNvSpPr>
          <p:nvPr/>
        </p:nvSpPr>
        <p:spPr>
          <a:xfrm xmlns:a="http://schemas.openxmlformats.org/drawingml/2006/main">
            <a:off x="6191250" y="4457700"/>
            <a:ext cx="4953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600" b="1">
                <a:solidFill>
                  <a:srgbClr val="6BDBF8"/>
                </a:solidFill>
                <a:latin typeface="Arial"/>
                <a:ea typeface="Arial"/>
                <a:cs typeface="Arial"/>
              </a:defRPr>
            </a:defPPr>
            <a:lvl1pPr>
              <a:defRPr sz="3600" b="1">
                <a:solidFill>
                  <a:srgbClr val="6BDBF8"/>
                </a:solidFill>
                <a:latin typeface="Arial"/>
                <a:ea typeface="Arial"/>
                <a:cs typeface="Arial"/>
              </a:defRPr>
            </a:lvl1pPr>
            <a:lvl2pPr>
              <a:defRPr sz="3600" b="1">
                <a:solidFill>
                  <a:srgbClr val="6BDBF8"/>
                </a:solidFill>
                <a:latin typeface="Arial"/>
                <a:ea typeface="Arial"/>
                <a:cs typeface="Arial"/>
              </a:defRPr>
            </a:lvl2pPr>
            <a:lvl3pPr>
              <a:defRPr sz="3600" b="1">
                <a:solidFill>
                  <a:srgbClr val="6BDBF8"/>
                </a:solidFill>
                <a:latin typeface="Arial"/>
                <a:ea typeface="Arial"/>
                <a:cs typeface="Arial"/>
              </a:defRPr>
            </a:lvl3pPr>
            <a:lvl4pPr>
              <a:defRPr sz="3600" b="1">
                <a:solidFill>
                  <a:srgbClr val="6BDBF8"/>
                </a:solidFill>
                <a:latin typeface="Arial"/>
                <a:ea typeface="Arial"/>
                <a:cs typeface="Arial"/>
              </a:defRPr>
            </a:lvl4pPr>
            <a:lvl5pPr>
              <a:defRPr sz="3600" b="1">
                <a:solidFill>
                  <a:srgbClr val="6BDBF8"/>
                </a:solidFill>
                <a:latin typeface="Arial"/>
                <a:ea typeface="Arial"/>
                <a:cs typeface="Arial"/>
              </a:defRPr>
            </a:lvl5pPr>
            <a:lvl6pPr>
              <a:defRPr sz="3600" b="1">
                <a:solidFill>
                  <a:srgbClr val="6BDBF8"/>
                </a:solidFill>
                <a:latin typeface="Arial"/>
                <a:ea typeface="Arial"/>
                <a:cs typeface="Arial"/>
              </a:defRPr>
            </a:lvl6pPr>
            <a:lvl7pPr>
              <a:defRPr sz="3600" b="1">
                <a:solidFill>
                  <a:srgbClr val="6BDBF8"/>
                </a:solidFill>
                <a:latin typeface="Arial"/>
                <a:ea typeface="Arial"/>
                <a:cs typeface="Arial"/>
              </a:defRPr>
            </a:lvl7pPr>
            <a:lvl8pPr>
              <a:defRPr sz="3600" b="1">
                <a:solidFill>
                  <a:srgbClr val="6BDBF8"/>
                </a:solidFill>
                <a:latin typeface="Arial"/>
                <a:ea typeface="Arial"/>
                <a:cs typeface="Arial"/>
              </a:defRPr>
            </a:lvl8pPr>
            <a:lvl9pPr>
              <a:defRPr sz="3600" b="1">
                <a:solidFill>
                  <a:srgbClr val="6BDBF8"/>
                </a:solidFill>
                <a:latin typeface="Arial"/>
                <a:ea typeface="Arial"/>
                <a:cs typeface="Arial"/>
              </a:defRPr>
            </a:lvl9pPr>
          </a:lstStyle>
          <a:p xmlns:a="http://schemas.openxmlformats.org/drawingml/2006/main">
            <a:pPr>
              <a:defRPr sz="3600" b="1">
                <a:solidFill>
                  <a:srgbClr val="6BDBF8"/>
                </a:solidFill>
                <a:latin typeface="Arial"/>
                <a:ea typeface="Arial"/>
                <a:cs typeface="Arial"/>
              </a:defRPr>
            </a:pPr>
            <a:r>
              <a:rPr sz="3600" b="1">
                <a:solidFill>
                  <a:srgbClr val="6BDBF8"/>
                </a:solidFill>
                <a:latin typeface="Arial"/>
                <a:ea typeface="Arial"/>
                <a:cs typeface="Arial"/>
              </a:rPr>
              <a:t>30.000 €</a:t>
            </a:r>
          </a:p>
        </p:txBody>
      </p:sp>
      <p:sp>
        <p:nvSpPr>
          <p:cNvPr id="10" name="">
            <a:extLst xmlns:a="http://schemas.openxmlformats.org/drawingml/2006/main">
              <a:ext uri="{FF2B5EF4-FFF2-40B4-BE49-F238E27FC236}">
                <a16:creationId xmlns:a16="http://schemas.microsoft.com/office/drawing/2014/main" id="{E4BC73FE-9796-4CBD-BE46-55E7E1A05091}"/>
              </a:ext>
            </a:extLst>
          </p:cNvPr>
          <p:cNvSpPr>
            <a:spLocks xmlns:a="http://schemas.openxmlformats.org/drawingml/2006/main" noGrp="1"/>
          </p:cNvSpPr>
          <p:nvPr/>
        </p:nvSpPr>
        <p:spPr>
          <a:xfrm xmlns:a="http://schemas.openxmlformats.org/drawingml/2006/main">
            <a:off x="6191250" y="5238750"/>
            <a:ext cx="5334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B5C7D5"/>
                </a:solidFill>
                <a:latin typeface="Arial"/>
                <a:ea typeface="Arial"/>
                <a:cs typeface="Arial"/>
              </a:defRPr>
            </a:defPPr>
            <a:lvl1pPr>
              <a:defRPr sz="1875" b="0">
                <a:solidFill>
                  <a:srgbClr val="B5C7D5"/>
                </a:solidFill>
                <a:latin typeface="Arial"/>
                <a:ea typeface="Arial"/>
                <a:cs typeface="Arial"/>
              </a:defRPr>
            </a:lvl1pPr>
            <a:lvl2pPr>
              <a:defRPr sz="1875" b="0">
                <a:solidFill>
                  <a:srgbClr val="B5C7D5"/>
                </a:solidFill>
                <a:latin typeface="Arial"/>
                <a:ea typeface="Arial"/>
                <a:cs typeface="Arial"/>
              </a:defRPr>
            </a:lvl2pPr>
            <a:lvl3pPr>
              <a:defRPr sz="1875" b="0">
                <a:solidFill>
                  <a:srgbClr val="B5C7D5"/>
                </a:solidFill>
                <a:latin typeface="Arial"/>
                <a:ea typeface="Arial"/>
                <a:cs typeface="Arial"/>
              </a:defRPr>
            </a:lvl3pPr>
            <a:lvl4pPr>
              <a:defRPr sz="1875" b="0">
                <a:solidFill>
                  <a:srgbClr val="B5C7D5"/>
                </a:solidFill>
                <a:latin typeface="Arial"/>
                <a:ea typeface="Arial"/>
                <a:cs typeface="Arial"/>
              </a:defRPr>
            </a:lvl4pPr>
            <a:lvl5pPr>
              <a:defRPr sz="1875" b="0">
                <a:solidFill>
                  <a:srgbClr val="B5C7D5"/>
                </a:solidFill>
                <a:latin typeface="Arial"/>
                <a:ea typeface="Arial"/>
                <a:cs typeface="Arial"/>
              </a:defRPr>
            </a:lvl5pPr>
            <a:lvl6pPr>
              <a:defRPr sz="1875" b="0">
                <a:solidFill>
                  <a:srgbClr val="B5C7D5"/>
                </a:solidFill>
                <a:latin typeface="Arial"/>
                <a:ea typeface="Arial"/>
                <a:cs typeface="Arial"/>
              </a:defRPr>
            </a:lvl6pPr>
            <a:lvl7pPr>
              <a:defRPr sz="1875" b="0">
                <a:solidFill>
                  <a:srgbClr val="B5C7D5"/>
                </a:solidFill>
                <a:latin typeface="Arial"/>
                <a:ea typeface="Arial"/>
                <a:cs typeface="Arial"/>
              </a:defRPr>
            </a:lvl7pPr>
            <a:lvl8pPr>
              <a:defRPr sz="1875" b="0">
                <a:solidFill>
                  <a:srgbClr val="B5C7D5"/>
                </a:solidFill>
                <a:latin typeface="Arial"/>
                <a:ea typeface="Arial"/>
                <a:cs typeface="Arial"/>
              </a:defRPr>
            </a:lvl8pPr>
            <a:lvl9pPr>
              <a:defRPr sz="1875" b="0">
                <a:solidFill>
                  <a:srgbClr val="B5C7D5"/>
                </a:solidFill>
                <a:latin typeface="Arial"/>
                <a:ea typeface="Arial"/>
                <a:cs typeface="Arial"/>
              </a:defRPr>
            </a:lvl9pPr>
          </a:lstStyle>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rechnerischer Vorteil bei voller Vermeidung</a:t>
            </a:r>
          </a:p>
        </p:txBody>
      </p:sp>
      <p:sp>
        <p:nvSpPr>
          <p:cNvPr id="11" name="">
            <a:extLst xmlns:a="http://schemas.openxmlformats.org/drawingml/2006/main">
              <a:ext uri="{FF2B5EF4-FFF2-40B4-BE49-F238E27FC236}">
                <a16:creationId xmlns:a16="http://schemas.microsoft.com/office/drawing/2014/main" id="{FCFD8CD2-087F-4183-9486-4F5D768CFA82}"/>
              </a:ext>
            </a:extLst>
          </p:cNvPr>
          <p:cNvSpPr>
            <a:spLocks xmlns:a="http://schemas.openxmlformats.org/drawingml/2006/main" noGrp="1"/>
          </p:cNvSpPr>
          <p:nvPr/>
        </p:nvSpPr>
        <p:spPr>
          <a:xfrm xmlns:a="http://schemas.openxmlformats.org/drawingml/2006/main">
            <a:off x="609600" y="61912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B5C7D5"/>
                </a:solidFill>
                <a:latin typeface="Arial"/>
                <a:ea typeface="Arial"/>
                <a:cs typeface="Arial"/>
              </a:defRPr>
            </a:defPPr>
            <a:lvl1pPr>
              <a:defRPr sz="1200" b="0">
                <a:solidFill>
                  <a:srgbClr val="B5C7D5"/>
                </a:solidFill>
                <a:latin typeface="Arial"/>
                <a:ea typeface="Arial"/>
                <a:cs typeface="Arial"/>
              </a:defRPr>
            </a:lvl1pPr>
            <a:lvl2pPr>
              <a:defRPr sz="1200" b="0">
                <a:solidFill>
                  <a:srgbClr val="B5C7D5"/>
                </a:solidFill>
                <a:latin typeface="Arial"/>
                <a:ea typeface="Arial"/>
                <a:cs typeface="Arial"/>
              </a:defRPr>
            </a:lvl2pPr>
            <a:lvl3pPr>
              <a:defRPr sz="1200" b="0">
                <a:solidFill>
                  <a:srgbClr val="B5C7D5"/>
                </a:solidFill>
                <a:latin typeface="Arial"/>
                <a:ea typeface="Arial"/>
                <a:cs typeface="Arial"/>
              </a:defRPr>
            </a:lvl3pPr>
            <a:lvl4pPr>
              <a:defRPr sz="1200" b="0">
                <a:solidFill>
                  <a:srgbClr val="B5C7D5"/>
                </a:solidFill>
                <a:latin typeface="Arial"/>
                <a:ea typeface="Arial"/>
                <a:cs typeface="Arial"/>
              </a:defRPr>
            </a:lvl4pPr>
            <a:lvl5pPr>
              <a:defRPr sz="1200" b="0">
                <a:solidFill>
                  <a:srgbClr val="B5C7D5"/>
                </a:solidFill>
                <a:latin typeface="Arial"/>
                <a:ea typeface="Arial"/>
                <a:cs typeface="Arial"/>
              </a:defRPr>
            </a:lvl5pPr>
            <a:lvl6pPr>
              <a:defRPr sz="1200" b="0">
                <a:solidFill>
                  <a:srgbClr val="B5C7D5"/>
                </a:solidFill>
                <a:latin typeface="Arial"/>
                <a:ea typeface="Arial"/>
                <a:cs typeface="Arial"/>
              </a:defRPr>
            </a:lvl6pPr>
            <a:lvl7pPr>
              <a:defRPr sz="1200" b="0">
                <a:solidFill>
                  <a:srgbClr val="B5C7D5"/>
                </a:solidFill>
                <a:latin typeface="Arial"/>
                <a:ea typeface="Arial"/>
                <a:cs typeface="Arial"/>
              </a:defRPr>
            </a:lvl7pPr>
            <a:lvl8pPr>
              <a:defRPr sz="1200" b="0">
                <a:solidFill>
                  <a:srgbClr val="B5C7D5"/>
                </a:solidFill>
                <a:latin typeface="Arial"/>
                <a:ea typeface="Arial"/>
                <a:cs typeface="Arial"/>
              </a:defRPr>
            </a:lvl8pPr>
            <a:lvl9pPr>
              <a:defRPr sz="1200" b="0">
                <a:solidFill>
                  <a:srgbClr val="B5C7D5"/>
                </a:solidFill>
                <a:latin typeface="Arial"/>
                <a:ea typeface="Arial"/>
                <a:cs typeface="Arial"/>
              </a:defRPr>
            </a:lvl9pPr>
          </a:lstStyle>
          <a:p xmlns:a="http://schemas.openxmlformats.org/drawingml/2006/main">
            <a:pPr>
              <a:defRPr sz="1200" b="0">
                <a:solidFill>
                  <a:srgbClr val="B5C7D5"/>
                </a:solidFill>
                <a:latin typeface="Arial"/>
                <a:ea typeface="Arial"/>
                <a:cs typeface="Arial"/>
              </a:defRPr>
            </a:pPr>
            <a:r>
              <a:rPr sz="1200" b="0">
                <a:solidFill>
                  <a:srgbClr val="B5C7D5"/>
                </a:solidFill>
                <a:latin typeface="Arial"/>
                <a:ea typeface="Arial"/>
                <a:cs typeface="Arial"/>
              </a:rPr>
              <a:t>Illustratives Rechenbeispiel. Maßnahmenkosten und Eintrittswahrscheinlichkeit verändern das Ergebnis.</a:t>
            </a:r>
          </a:p>
        </p:txBody>
      </p:sp>
    </p:spTree>
    <p:extLst>
      <p:ext uri="{BB962C8B-B14F-4D97-AF65-F5344CB8AC3E}">
        <p14:creationId xmlns:p14="http://schemas.microsoft.com/office/powerpoint/2010/main" val="1613735764"/>
      </p:ext>
    </p:extLst>
  </p:cSld>
</p:sld>
</file>

<file path=ppt/slides/slide12.xml><?xml version="1.0" encoding="utf-8"?>
<p:sld xmlns:p="http://schemas.openxmlformats.org/presentationml/2006/main">
  <p:cSld>
    <p:bg>
      <p:bgPr>
        <a:solidFill xmlns:a="http://schemas.openxmlformats.org/drawingml/2006/main">
          <a:srgbClr val="041322"/>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DC7CBEC1-70D7-459E-89D6-9D6477BED2AB}"/>
              </a:ext>
            </a:extLst>
          </p:cNvPr>
          <p:cNvPicPr>
            <a:picLocks xmlns:a="http://schemas.openxmlformats.org/drawingml/2006/main" noChangeAspect="1"/>
          </p:cNvPicPr>
          <p:nvPr/>
        </p:nvPicPr>
        <p:blipFill>
          <a:blip xmlns:r="http://schemas.openxmlformats.org/officeDocument/2006/relationships" xmlns:a="http://schemas.openxmlformats.org/drawingml/2006/main" r:embed="R98a9fda668244178"/>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FD094E7-61F4-4837-9EC7-F46E93978813}"/>
              </a:ext>
            </a:extLst>
          </p:cNvPr>
          <p:cNvSpPr>
            <a:spLocks xmlns:a="http://schemas.openxmlformats.org/drawingml/2006/main" noGrp="1"/>
          </p:cNvSpPr>
          <p:nvPr/>
        </p:nvSpPr>
        <p:spPr>
          <a:xfrm xmlns:a="http://schemas.openxmlformats.org/drawingml/2006/main">
            <a:off x="11201400" y="626745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B5C7D5"/>
                </a:solidFill>
                <a:latin typeface="Arial"/>
                <a:ea typeface="Arial"/>
                <a:cs typeface="Arial"/>
              </a:defRPr>
            </a:defPPr>
            <a:lvl1pPr>
              <a:defRPr sz="1125" b="0">
                <a:solidFill>
                  <a:srgbClr val="B5C7D5"/>
                </a:solidFill>
                <a:latin typeface="Arial"/>
                <a:ea typeface="Arial"/>
                <a:cs typeface="Arial"/>
              </a:defRPr>
            </a:lvl1pPr>
            <a:lvl2pPr>
              <a:defRPr sz="1125" b="0">
                <a:solidFill>
                  <a:srgbClr val="B5C7D5"/>
                </a:solidFill>
                <a:latin typeface="Arial"/>
                <a:ea typeface="Arial"/>
                <a:cs typeface="Arial"/>
              </a:defRPr>
            </a:lvl2pPr>
            <a:lvl3pPr>
              <a:defRPr sz="1125" b="0">
                <a:solidFill>
                  <a:srgbClr val="B5C7D5"/>
                </a:solidFill>
                <a:latin typeface="Arial"/>
                <a:ea typeface="Arial"/>
                <a:cs typeface="Arial"/>
              </a:defRPr>
            </a:lvl3pPr>
            <a:lvl4pPr>
              <a:defRPr sz="1125" b="0">
                <a:solidFill>
                  <a:srgbClr val="B5C7D5"/>
                </a:solidFill>
                <a:latin typeface="Arial"/>
                <a:ea typeface="Arial"/>
                <a:cs typeface="Arial"/>
              </a:defRPr>
            </a:lvl4pPr>
            <a:lvl5pPr>
              <a:defRPr sz="1125" b="0">
                <a:solidFill>
                  <a:srgbClr val="B5C7D5"/>
                </a:solidFill>
                <a:latin typeface="Arial"/>
                <a:ea typeface="Arial"/>
                <a:cs typeface="Arial"/>
              </a:defRPr>
            </a:lvl5pPr>
            <a:lvl6pPr>
              <a:defRPr sz="1125" b="0">
                <a:solidFill>
                  <a:srgbClr val="B5C7D5"/>
                </a:solidFill>
                <a:latin typeface="Arial"/>
                <a:ea typeface="Arial"/>
                <a:cs typeface="Arial"/>
              </a:defRPr>
            </a:lvl6pPr>
            <a:lvl7pPr>
              <a:defRPr sz="1125" b="0">
                <a:solidFill>
                  <a:srgbClr val="B5C7D5"/>
                </a:solidFill>
                <a:latin typeface="Arial"/>
                <a:ea typeface="Arial"/>
                <a:cs typeface="Arial"/>
              </a:defRPr>
            </a:lvl7pPr>
            <a:lvl8pPr>
              <a:defRPr sz="1125" b="0">
                <a:solidFill>
                  <a:srgbClr val="B5C7D5"/>
                </a:solidFill>
                <a:latin typeface="Arial"/>
                <a:ea typeface="Arial"/>
                <a:cs typeface="Arial"/>
              </a:defRPr>
            </a:lvl8pPr>
            <a:lvl9pPr>
              <a:defRPr sz="1125" b="0">
                <a:solidFill>
                  <a:srgbClr val="B5C7D5"/>
                </a:solidFill>
                <a:latin typeface="Arial"/>
                <a:ea typeface="Arial"/>
                <a:cs typeface="Arial"/>
              </a:defRPr>
            </a:lvl9pPr>
          </a:lstStyle>
          <a:p xmlns:a="http://schemas.openxmlformats.org/drawingml/2006/main">
            <a:pPr>
              <a:defRPr sz="1125" b="0">
                <a:solidFill>
                  <a:srgbClr val="B5C7D5"/>
                </a:solidFill>
                <a:latin typeface="Arial"/>
                <a:ea typeface="Arial"/>
                <a:cs typeface="Arial"/>
              </a:defRPr>
            </a:pPr>
            <a:r>
              <a:rPr sz="1125" b="0">
                <a:solidFill>
                  <a:srgbClr val="B5C7D5"/>
                </a:solidFill>
                <a:latin typeface="Arial"/>
                <a:ea typeface="Arial"/>
                <a:cs typeface="Arial"/>
              </a:rPr>
              <a:t>12</a:t>
            </a:r>
          </a:p>
        </p:txBody>
      </p:sp>
      <p:sp>
        <p:nvSpPr>
          <p:cNvPr id="3" name="">
            <a:extLst xmlns:a="http://schemas.openxmlformats.org/drawingml/2006/main">
              <a:ext uri="{FF2B5EF4-FFF2-40B4-BE49-F238E27FC236}">
                <a16:creationId xmlns:a16="http://schemas.microsoft.com/office/drawing/2014/main" id="{41DD4487-D3D9-4FE3-824E-46C999B4A885}"/>
              </a:ext>
            </a:extLst>
          </p:cNvPr>
          <p:cNvSpPr>
            <a:spLocks xmlns:a="http://schemas.openxmlformats.org/drawingml/2006/main" noGrp="1"/>
          </p:cNvSpPr>
          <p:nvPr/>
        </p:nvSpPr>
        <p:spPr>
          <a:xfrm xmlns:a="http://schemas.openxmlformats.org/drawingml/2006/main">
            <a:off x="609600" y="495300"/>
            <a:ext cx="762000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900" b="1">
                <a:solidFill>
                  <a:srgbClr val="F4F8FC"/>
                </a:solidFill>
                <a:latin typeface="Arial"/>
                <a:ea typeface="Arial"/>
                <a:cs typeface="Arial"/>
              </a:defRPr>
            </a:defPPr>
            <a:lvl1pPr>
              <a:defRPr sz="3900" b="1">
                <a:solidFill>
                  <a:srgbClr val="F4F8FC"/>
                </a:solidFill>
                <a:latin typeface="Arial"/>
                <a:ea typeface="Arial"/>
                <a:cs typeface="Arial"/>
              </a:defRPr>
            </a:lvl1pPr>
            <a:lvl2pPr>
              <a:defRPr sz="3900" b="1">
                <a:solidFill>
                  <a:srgbClr val="F4F8FC"/>
                </a:solidFill>
                <a:latin typeface="Arial"/>
                <a:ea typeface="Arial"/>
                <a:cs typeface="Arial"/>
              </a:defRPr>
            </a:lvl2pPr>
            <a:lvl3pPr>
              <a:defRPr sz="3900" b="1">
                <a:solidFill>
                  <a:srgbClr val="F4F8FC"/>
                </a:solidFill>
                <a:latin typeface="Arial"/>
                <a:ea typeface="Arial"/>
                <a:cs typeface="Arial"/>
              </a:defRPr>
            </a:lvl3pPr>
            <a:lvl4pPr>
              <a:defRPr sz="3900" b="1">
                <a:solidFill>
                  <a:srgbClr val="F4F8FC"/>
                </a:solidFill>
                <a:latin typeface="Arial"/>
                <a:ea typeface="Arial"/>
                <a:cs typeface="Arial"/>
              </a:defRPr>
            </a:lvl4pPr>
            <a:lvl5pPr>
              <a:defRPr sz="3900" b="1">
                <a:solidFill>
                  <a:srgbClr val="F4F8FC"/>
                </a:solidFill>
                <a:latin typeface="Arial"/>
                <a:ea typeface="Arial"/>
                <a:cs typeface="Arial"/>
              </a:defRPr>
            </a:lvl5pPr>
            <a:lvl6pPr>
              <a:defRPr sz="3900" b="1">
                <a:solidFill>
                  <a:srgbClr val="F4F8FC"/>
                </a:solidFill>
                <a:latin typeface="Arial"/>
                <a:ea typeface="Arial"/>
                <a:cs typeface="Arial"/>
              </a:defRPr>
            </a:lvl6pPr>
            <a:lvl7pPr>
              <a:defRPr sz="3900" b="1">
                <a:solidFill>
                  <a:srgbClr val="F4F8FC"/>
                </a:solidFill>
                <a:latin typeface="Arial"/>
                <a:ea typeface="Arial"/>
                <a:cs typeface="Arial"/>
              </a:defRPr>
            </a:lvl7pPr>
            <a:lvl8pPr>
              <a:defRPr sz="3900" b="1">
                <a:solidFill>
                  <a:srgbClr val="F4F8FC"/>
                </a:solidFill>
                <a:latin typeface="Arial"/>
                <a:ea typeface="Arial"/>
                <a:cs typeface="Arial"/>
              </a:defRPr>
            </a:lvl8pPr>
            <a:lvl9pPr>
              <a:defRPr sz="3900" b="1">
                <a:solidFill>
                  <a:srgbClr val="F4F8FC"/>
                </a:solidFill>
                <a:latin typeface="Arial"/>
                <a:ea typeface="Arial"/>
                <a:cs typeface="Arial"/>
              </a:defRPr>
            </a:lvl9pPr>
          </a:lstStyle>
          <a:p xmlns:a="http://schemas.openxmlformats.org/drawingml/2006/main">
            <a:pPr>
              <a:defRPr sz="3900" b="1">
                <a:solidFill>
                  <a:srgbClr val="F4F8FC"/>
                </a:solidFill>
                <a:latin typeface="Arial"/>
                <a:ea typeface="Arial"/>
                <a:cs typeface="Arial"/>
              </a:defRPr>
            </a:pPr>
            <a:r>
              <a:rPr sz="3900" b="1">
                <a:solidFill>
                  <a:srgbClr val="F4F8FC"/>
                </a:solidFill>
                <a:latin typeface="Arial"/>
                <a:ea typeface="Arial"/>
                <a:cs typeface="Arial"/>
              </a:rPr>
              <a:t>Der Einstieg: ein klar</a:t>
            </a:r>
          </a:p>
          <a:p xmlns:a="http://schemas.openxmlformats.org/drawingml/2006/main">
            <a:pPr>
              <a:defRPr sz="3900" b="1">
                <a:solidFill>
                  <a:srgbClr val="F4F8FC"/>
                </a:solidFill>
                <a:latin typeface="Arial"/>
                <a:ea typeface="Arial"/>
                <a:cs typeface="Arial"/>
              </a:defRPr>
            </a:pPr>
            <a:r>
              <a:rPr sz="3900" b="1">
                <a:solidFill>
                  <a:srgbClr val="F4F8FC"/>
                </a:solidFill>
                <a:latin typeface="Arial"/>
                <a:ea typeface="Arial"/>
                <a:cs typeface="Arial"/>
              </a:rPr>
              <a:t>begrenzter Projekt-Check</a:t>
            </a:r>
          </a:p>
        </p:txBody>
      </p:sp>
      <p:sp>
        <p:nvSpPr>
          <p:cNvPr id="4" name="">
            <a:extLst xmlns:a="http://schemas.openxmlformats.org/drawingml/2006/main">
              <a:ext uri="{FF2B5EF4-FFF2-40B4-BE49-F238E27FC236}">
                <a16:creationId xmlns:a16="http://schemas.microsoft.com/office/drawing/2014/main" id="{499AD98D-2E59-4DDA-9AC8-6F07A7DAAA48}"/>
              </a:ext>
            </a:extLst>
          </p:cNvPr>
          <p:cNvSpPr>
            <a:spLocks xmlns:a="http://schemas.openxmlformats.org/drawingml/2006/main" noGrp="1"/>
          </p:cNvSpPr>
          <p:nvPr/>
        </p:nvSpPr>
        <p:spPr>
          <a:xfrm xmlns:a="http://schemas.openxmlformats.org/drawingml/2006/main">
            <a:off x="609600" y="2209800"/>
            <a:ext cx="6667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6BDBF8"/>
                </a:solidFill>
                <a:latin typeface="Arial"/>
                <a:ea typeface="Arial"/>
                <a:cs typeface="Arial"/>
              </a:defRPr>
            </a:defPPr>
            <a:lvl1pPr>
              <a:defRPr sz="2400" b="1">
                <a:solidFill>
                  <a:srgbClr val="6BDBF8"/>
                </a:solidFill>
                <a:latin typeface="Arial"/>
                <a:ea typeface="Arial"/>
                <a:cs typeface="Arial"/>
              </a:defRPr>
            </a:lvl1pPr>
            <a:lvl2pPr>
              <a:defRPr sz="2400" b="1">
                <a:solidFill>
                  <a:srgbClr val="6BDBF8"/>
                </a:solidFill>
                <a:latin typeface="Arial"/>
                <a:ea typeface="Arial"/>
                <a:cs typeface="Arial"/>
              </a:defRPr>
            </a:lvl2pPr>
            <a:lvl3pPr>
              <a:defRPr sz="2400" b="1">
                <a:solidFill>
                  <a:srgbClr val="6BDBF8"/>
                </a:solidFill>
                <a:latin typeface="Arial"/>
                <a:ea typeface="Arial"/>
                <a:cs typeface="Arial"/>
              </a:defRPr>
            </a:lvl3pPr>
            <a:lvl4pPr>
              <a:defRPr sz="2400" b="1">
                <a:solidFill>
                  <a:srgbClr val="6BDBF8"/>
                </a:solidFill>
                <a:latin typeface="Arial"/>
                <a:ea typeface="Arial"/>
                <a:cs typeface="Arial"/>
              </a:defRPr>
            </a:lvl4pPr>
            <a:lvl5pPr>
              <a:defRPr sz="2400" b="1">
                <a:solidFill>
                  <a:srgbClr val="6BDBF8"/>
                </a:solidFill>
                <a:latin typeface="Arial"/>
                <a:ea typeface="Arial"/>
                <a:cs typeface="Arial"/>
              </a:defRPr>
            </a:lvl5pPr>
            <a:lvl6pPr>
              <a:defRPr sz="2400" b="1">
                <a:solidFill>
                  <a:srgbClr val="6BDBF8"/>
                </a:solidFill>
                <a:latin typeface="Arial"/>
                <a:ea typeface="Arial"/>
                <a:cs typeface="Arial"/>
              </a:defRPr>
            </a:lvl6pPr>
            <a:lvl7pPr>
              <a:defRPr sz="2400" b="1">
                <a:solidFill>
                  <a:srgbClr val="6BDBF8"/>
                </a:solidFill>
                <a:latin typeface="Arial"/>
                <a:ea typeface="Arial"/>
                <a:cs typeface="Arial"/>
              </a:defRPr>
            </a:lvl7pPr>
            <a:lvl8pPr>
              <a:defRPr sz="2400" b="1">
                <a:solidFill>
                  <a:srgbClr val="6BDBF8"/>
                </a:solidFill>
                <a:latin typeface="Arial"/>
                <a:ea typeface="Arial"/>
                <a:cs typeface="Arial"/>
              </a:defRPr>
            </a:lvl8pPr>
            <a:lvl9pPr>
              <a:defRPr sz="2400" b="1">
                <a:solidFill>
                  <a:srgbClr val="6BDBF8"/>
                </a:solidFill>
                <a:latin typeface="Arial"/>
                <a:ea typeface="Arial"/>
                <a:cs typeface="Arial"/>
              </a:defRPr>
            </a:lvl9pPr>
          </a:lstStyle>
          <a:p xmlns:a="http://schemas.openxmlformats.org/drawingml/2006/main">
            <a:pPr>
              <a:defRPr sz="2400" b="1">
                <a:solidFill>
                  <a:srgbClr val="6BDBF8"/>
                </a:solidFill>
                <a:latin typeface="Arial"/>
                <a:ea typeface="Arial"/>
                <a:cs typeface="Arial"/>
              </a:defRPr>
            </a:pPr>
            <a:r>
              <a:rPr sz="2400" b="1">
                <a:solidFill>
                  <a:srgbClr val="6BDBF8"/>
                </a:solidFill>
                <a:latin typeface="Arial"/>
                <a:ea typeface="Arial"/>
                <a:cs typeface="Arial"/>
              </a:rPr>
              <a:t>Vorschlag für 10 Arbeitstage</a:t>
            </a:r>
          </a:p>
        </p:txBody>
      </p:sp>
      <p:sp>
        <p:nvSpPr>
          <p:cNvPr id="5" name="">
            <a:extLst xmlns:a="http://schemas.openxmlformats.org/drawingml/2006/main">
              <a:ext uri="{FF2B5EF4-FFF2-40B4-BE49-F238E27FC236}">
                <a16:creationId xmlns:a16="http://schemas.microsoft.com/office/drawing/2014/main" id="{6494A417-BDC4-4F66-901E-0318196424A8}"/>
              </a:ext>
            </a:extLst>
          </p:cNvPr>
          <p:cNvSpPr>
            <a:spLocks xmlns:a="http://schemas.openxmlformats.org/drawingml/2006/main" noGrp="1"/>
          </p:cNvSpPr>
          <p:nvPr/>
        </p:nvSpPr>
        <p:spPr>
          <a:xfrm xmlns:a="http://schemas.openxmlformats.org/drawingml/2006/main">
            <a:off x="609600" y="2990850"/>
            <a:ext cx="7000875"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F4F8FC"/>
                </a:solidFill>
                <a:latin typeface="Arial"/>
                <a:ea typeface="Arial"/>
                <a:cs typeface="Arial"/>
              </a:defRPr>
            </a:defPPr>
            <a:lvl1pPr>
              <a:defRPr sz="2025" b="0">
                <a:solidFill>
                  <a:srgbClr val="F4F8FC"/>
                </a:solidFill>
                <a:latin typeface="Arial"/>
                <a:ea typeface="Arial"/>
                <a:cs typeface="Arial"/>
              </a:defRPr>
            </a:lvl1pPr>
            <a:lvl2pPr>
              <a:defRPr sz="2025" b="0">
                <a:solidFill>
                  <a:srgbClr val="F4F8FC"/>
                </a:solidFill>
                <a:latin typeface="Arial"/>
                <a:ea typeface="Arial"/>
                <a:cs typeface="Arial"/>
              </a:defRPr>
            </a:lvl2pPr>
            <a:lvl3pPr>
              <a:defRPr sz="2025" b="0">
                <a:solidFill>
                  <a:srgbClr val="F4F8FC"/>
                </a:solidFill>
                <a:latin typeface="Arial"/>
                <a:ea typeface="Arial"/>
                <a:cs typeface="Arial"/>
              </a:defRPr>
            </a:lvl3pPr>
            <a:lvl4pPr>
              <a:defRPr sz="2025" b="0">
                <a:solidFill>
                  <a:srgbClr val="F4F8FC"/>
                </a:solidFill>
                <a:latin typeface="Arial"/>
                <a:ea typeface="Arial"/>
                <a:cs typeface="Arial"/>
              </a:defRPr>
            </a:lvl4pPr>
            <a:lvl5pPr>
              <a:defRPr sz="2025" b="0">
                <a:solidFill>
                  <a:srgbClr val="F4F8FC"/>
                </a:solidFill>
                <a:latin typeface="Arial"/>
                <a:ea typeface="Arial"/>
                <a:cs typeface="Arial"/>
              </a:defRPr>
            </a:lvl5pPr>
            <a:lvl6pPr>
              <a:defRPr sz="2025" b="0">
                <a:solidFill>
                  <a:srgbClr val="F4F8FC"/>
                </a:solidFill>
                <a:latin typeface="Arial"/>
                <a:ea typeface="Arial"/>
                <a:cs typeface="Arial"/>
              </a:defRPr>
            </a:lvl6pPr>
            <a:lvl7pPr>
              <a:defRPr sz="2025" b="0">
                <a:solidFill>
                  <a:srgbClr val="F4F8FC"/>
                </a:solidFill>
                <a:latin typeface="Arial"/>
                <a:ea typeface="Arial"/>
                <a:cs typeface="Arial"/>
              </a:defRPr>
            </a:lvl7pPr>
            <a:lvl8pPr>
              <a:defRPr sz="2025" b="0">
                <a:solidFill>
                  <a:srgbClr val="F4F8FC"/>
                </a:solidFill>
                <a:latin typeface="Arial"/>
                <a:ea typeface="Arial"/>
                <a:cs typeface="Arial"/>
              </a:defRPr>
            </a:lvl8pPr>
            <a:lvl9pPr>
              <a:defRPr sz="2025" b="0">
                <a:solidFill>
                  <a:srgbClr val="F4F8FC"/>
                </a:solidFill>
                <a:latin typeface="Arial"/>
                <a:ea typeface="Arial"/>
                <a:cs typeface="Arial"/>
              </a:defRPr>
            </a:lvl9pPr>
          </a:lstStyle>
          <a:p xmlns:a="http://schemas.openxmlformats.org/drawingml/2006/main">
            <a:pPr>
              <a:defRPr sz="2025" b="0">
                <a:solidFill>
                  <a:srgbClr val="F4F8FC"/>
                </a:solidFill>
                <a:latin typeface="Arial"/>
                <a:ea typeface="Arial"/>
                <a:cs typeface="Arial"/>
              </a:defRPr>
            </a:pPr>
            <a:r>
              <a:rPr sz="2025" b="0">
                <a:solidFill>
                  <a:srgbClr val="F4F8FC"/>
                </a:solidFill>
                <a:latin typeface="Arial"/>
                <a:ea typeface="Arial"/>
                <a:cs typeface="Arial"/>
              </a:rPr>
              <a:t>Ein gemeinsames Lagebild</a:t>
            </a:r>
          </a:p>
          <a:p xmlns:a="http://schemas.openxmlformats.org/drawingml/2006/main">
            <a:pPr>
              <a:defRPr sz="2025" b="0">
                <a:solidFill>
                  <a:srgbClr val="F4F8FC"/>
                </a:solidFill>
                <a:latin typeface="Arial"/>
                <a:ea typeface="Arial"/>
                <a:cs typeface="Arial"/>
              </a:defRPr>
            </a:pPr>
            <a:r>
              <a:rPr sz="2025" b="0">
                <a:solidFill>
                  <a:srgbClr val="F4F8FC"/>
                </a:solidFill>
                <a:latin typeface="Arial"/>
                <a:ea typeface="Arial"/>
                <a:cs typeface="Arial"/>
              </a:rPr>
              <a:t>Priorisierte Risiken mit Belegen</a:t>
            </a:r>
          </a:p>
          <a:p xmlns:a="http://schemas.openxmlformats.org/drawingml/2006/main">
            <a:pPr>
              <a:defRPr sz="2025" b="0">
                <a:solidFill>
                  <a:srgbClr val="F4F8FC"/>
                </a:solidFill>
                <a:latin typeface="Arial"/>
                <a:ea typeface="Arial"/>
                <a:cs typeface="Arial"/>
              </a:defRPr>
            </a:pPr>
            <a:r>
              <a:rPr sz="2025" b="0">
                <a:solidFill>
                  <a:srgbClr val="F4F8FC"/>
                </a:solidFill>
                <a:latin typeface="Arial"/>
                <a:ea typeface="Arial"/>
                <a:cs typeface="Arial"/>
              </a:rPr>
              <a:t>Ein Maßnahmenplan mit Verantwortlichen</a:t>
            </a:r>
          </a:p>
          <a:p xmlns:a="http://schemas.openxmlformats.org/drawingml/2006/main">
            <a:pPr>
              <a:defRPr sz="2025" b="0">
                <a:solidFill>
                  <a:srgbClr val="F4F8FC"/>
                </a:solidFill>
                <a:latin typeface="Arial"/>
                <a:ea typeface="Arial"/>
                <a:cs typeface="Arial"/>
              </a:defRPr>
            </a:pPr>
            <a:r>
              <a:rPr sz="2025" b="0">
                <a:solidFill>
                  <a:srgbClr val="F4F8FC"/>
                </a:solidFill>
                <a:latin typeface="Arial"/>
                <a:ea typeface="Arial"/>
                <a:cs typeface="Arial"/>
              </a:rPr>
              <a:t>Eine Entscheidungsunterlage für den Sponsor</a:t>
            </a:r>
          </a:p>
        </p:txBody>
      </p:sp>
      <p:sp>
        <p:nvSpPr>
          <p:cNvPr id="6" name="">
            <a:extLst xmlns:a="http://schemas.openxmlformats.org/drawingml/2006/main">
              <a:ext uri="{FF2B5EF4-FFF2-40B4-BE49-F238E27FC236}">
                <a16:creationId xmlns:a16="http://schemas.microsoft.com/office/drawing/2014/main" id="{D351FB53-CBFA-4491-83EF-C74C49C6D503}"/>
              </a:ext>
            </a:extLst>
          </p:cNvPr>
          <p:cNvSpPr>
            <a:spLocks xmlns:a="http://schemas.openxmlformats.org/drawingml/2006/main" noGrp="1"/>
          </p:cNvSpPr>
          <p:nvPr/>
        </p:nvSpPr>
        <p:spPr>
          <a:xfrm xmlns:a="http://schemas.openxmlformats.org/drawingml/2006/main">
            <a:off x="609600" y="5219700"/>
            <a:ext cx="6572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B5C7D5"/>
                </a:solidFill>
                <a:latin typeface="Arial"/>
                <a:ea typeface="Arial"/>
                <a:cs typeface="Arial"/>
              </a:defRPr>
            </a:defPPr>
            <a:lvl1pPr>
              <a:defRPr sz="1875" b="0">
                <a:solidFill>
                  <a:srgbClr val="B5C7D5"/>
                </a:solidFill>
                <a:latin typeface="Arial"/>
                <a:ea typeface="Arial"/>
                <a:cs typeface="Arial"/>
              </a:defRPr>
            </a:lvl1pPr>
            <a:lvl2pPr>
              <a:defRPr sz="1875" b="0">
                <a:solidFill>
                  <a:srgbClr val="B5C7D5"/>
                </a:solidFill>
                <a:latin typeface="Arial"/>
                <a:ea typeface="Arial"/>
                <a:cs typeface="Arial"/>
              </a:defRPr>
            </a:lvl2pPr>
            <a:lvl3pPr>
              <a:defRPr sz="1875" b="0">
                <a:solidFill>
                  <a:srgbClr val="B5C7D5"/>
                </a:solidFill>
                <a:latin typeface="Arial"/>
                <a:ea typeface="Arial"/>
                <a:cs typeface="Arial"/>
              </a:defRPr>
            </a:lvl3pPr>
            <a:lvl4pPr>
              <a:defRPr sz="1875" b="0">
                <a:solidFill>
                  <a:srgbClr val="B5C7D5"/>
                </a:solidFill>
                <a:latin typeface="Arial"/>
                <a:ea typeface="Arial"/>
                <a:cs typeface="Arial"/>
              </a:defRPr>
            </a:lvl4pPr>
            <a:lvl5pPr>
              <a:defRPr sz="1875" b="0">
                <a:solidFill>
                  <a:srgbClr val="B5C7D5"/>
                </a:solidFill>
                <a:latin typeface="Arial"/>
                <a:ea typeface="Arial"/>
                <a:cs typeface="Arial"/>
              </a:defRPr>
            </a:lvl5pPr>
            <a:lvl6pPr>
              <a:defRPr sz="1875" b="0">
                <a:solidFill>
                  <a:srgbClr val="B5C7D5"/>
                </a:solidFill>
                <a:latin typeface="Arial"/>
                <a:ea typeface="Arial"/>
                <a:cs typeface="Arial"/>
              </a:defRPr>
            </a:lvl6pPr>
            <a:lvl7pPr>
              <a:defRPr sz="1875" b="0">
                <a:solidFill>
                  <a:srgbClr val="B5C7D5"/>
                </a:solidFill>
                <a:latin typeface="Arial"/>
                <a:ea typeface="Arial"/>
                <a:cs typeface="Arial"/>
              </a:defRPr>
            </a:lvl7pPr>
            <a:lvl8pPr>
              <a:defRPr sz="1875" b="0">
                <a:solidFill>
                  <a:srgbClr val="B5C7D5"/>
                </a:solidFill>
                <a:latin typeface="Arial"/>
                <a:ea typeface="Arial"/>
                <a:cs typeface="Arial"/>
              </a:defRPr>
            </a:lvl8pPr>
            <a:lvl9pPr>
              <a:defRPr sz="1875" b="0">
                <a:solidFill>
                  <a:srgbClr val="B5C7D5"/>
                </a:solidFill>
                <a:latin typeface="Arial"/>
                <a:ea typeface="Arial"/>
                <a:cs typeface="Arial"/>
              </a:defRPr>
            </a:lvl9pPr>
          </a:lstStyle>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Ives M Visagie</a:t>
            </a:r>
          </a:p>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Projekt- und Programmmanagement</a:t>
            </a:r>
          </a:p>
        </p:txBody>
      </p:sp>
      <p:sp>
        <p:nvSpPr>
          <p:cNvPr id="7" name="">
            <a:extLst xmlns:a="http://schemas.openxmlformats.org/drawingml/2006/main">
              <a:ext uri="{FF2B5EF4-FFF2-40B4-BE49-F238E27FC236}">
                <a16:creationId xmlns:a16="http://schemas.microsoft.com/office/drawing/2014/main" id="{C40CF16D-29BB-40B9-9F34-156B0CB97B99}"/>
              </a:ext>
            </a:extLst>
          </p:cNvPr>
          <p:cNvSpPr>
            <a:spLocks xmlns:a="http://schemas.openxmlformats.org/drawingml/2006/main" noGrp="1"/>
          </p:cNvSpPr>
          <p:nvPr/>
        </p:nvSpPr>
        <p:spPr>
          <a:xfrm xmlns:a="http://schemas.openxmlformats.org/drawingml/2006/main">
            <a:off x="609600" y="6067425"/>
            <a:ext cx="8572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1">
                <a:solidFill>
                  <a:srgbClr val="6BDBF8"/>
                </a:solidFill>
                <a:latin typeface="Arial"/>
                <a:ea typeface="Arial"/>
                <a:cs typeface="Arial"/>
              </a:defRPr>
            </a:defPPr>
            <a:lvl1pPr>
              <a:defRPr sz="2025" b="1">
                <a:solidFill>
                  <a:srgbClr val="6BDBF8"/>
                </a:solidFill>
                <a:latin typeface="Arial"/>
                <a:ea typeface="Arial"/>
                <a:cs typeface="Arial"/>
              </a:defRPr>
            </a:lvl1pPr>
            <a:lvl2pPr>
              <a:defRPr sz="2025" b="1">
                <a:solidFill>
                  <a:srgbClr val="6BDBF8"/>
                </a:solidFill>
                <a:latin typeface="Arial"/>
                <a:ea typeface="Arial"/>
                <a:cs typeface="Arial"/>
              </a:defRPr>
            </a:lvl2pPr>
            <a:lvl3pPr>
              <a:defRPr sz="2025" b="1">
                <a:solidFill>
                  <a:srgbClr val="6BDBF8"/>
                </a:solidFill>
                <a:latin typeface="Arial"/>
                <a:ea typeface="Arial"/>
                <a:cs typeface="Arial"/>
              </a:defRPr>
            </a:lvl3pPr>
            <a:lvl4pPr>
              <a:defRPr sz="2025" b="1">
                <a:solidFill>
                  <a:srgbClr val="6BDBF8"/>
                </a:solidFill>
                <a:latin typeface="Arial"/>
                <a:ea typeface="Arial"/>
                <a:cs typeface="Arial"/>
              </a:defRPr>
            </a:lvl4pPr>
            <a:lvl5pPr>
              <a:defRPr sz="2025" b="1">
                <a:solidFill>
                  <a:srgbClr val="6BDBF8"/>
                </a:solidFill>
                <a:latin typeface="Arial"/>
                <a:ea typeface="Arial"/>
                <a:cs typeface="Arial"/>
              </a:defRPr>
            </a:lvl5pPr>
            <a:lvl6pPr>
              <a:defRPr sz="2025" b="1">
                <a:solidFill>
                  <a:srgbClr val="6BDBF8"/>
                </a:solidFill>
                <a:latin typeface="Arial"/>
                <a:ea typeface="Arial"/>
                <a:cs typeface="Arial"/>
              </a:defRPr>
            </a:lvl6pPr>
            <a:lvl7pPr>
              <a:defRPr sz="2025" b="1">
                <a:solidFill>
                  <a:srgbClr val="6BDBF8"/>
                </a:solidFill>
                <a:latin typeface="Arial"/>
                <a:ea typeface="Arial"/>
                <a:cs typeface="Arial"/>
              </a:defRPr>
            </a:lvl7pPr>
            <a:lvl8pPr>
              <a:defRPr sz="2025" b="1">
                <a:solidFill>
                  <a:srgbClr val="6BDBF8"/>
                </a:solidFill>
                <a:latin typeface="Arial"/>
                <a:ea typeface="Arial"/>
                <a:cs typeface="Arial"/>
              </a:defRPr>
            </a:lvl8pPr>
            <a:lvl9pPr>
              <a:defRPr sz="2025" b="1">
                <a:solidFill>
                  <a:srgbClr val="6BDBF8"/>
                </a:solidFill>
                <a:latin typeface="Arial"/>
                <a:ea typeface="Arial"/>
                <a:cs typeface="Arial"/>
              </a:defRPr>
            </a:lvl9pPr>
          </a:lstStyle>
          <a:p xmlns:a="http://schemas.openxmlformats.org/drawingml/2006/main">
            <a:pPr>
              <a:defRPr sz="2025" b="1">
                <a:solidFill>
                  <a:srgbClr val="6BDBF8"/>
                </a:solidFill>
                <a:latin typeface="Arial"/>
                <a:ea typeface="Arial"/>
                <a:cs typeface="Arial"/>
              </a:defRPr>
            </a:pPr>
            <a:r>
              <a:rPr sz="2025" b="1">
                <a:solidFill>
                  <a:srgbClr val="6BDBF8"/>
                </a:solidFill>
                <a:latin typeface="Arial"/>
                <a:ea typeface="Arial"/>
                <a:cs typeface="Arial"/>
                <a:hlinkClick xmlns:r="http://schemas.openxmlformats.org/officeDocument/2006/relationships" r:id="Rf69f062ee0424ccc"/>
              </a:rPr>
              <a:t>projectinvestigations.com</a:t>
            </a:r>
          </a:p>
        </p:txBody>
      </p:sp>
    </p:spTree>
    <p:extLst>
      <p:ext uri="{BB962C8B-B14F-4D97-AF65-F5344CB8AC3E}">
        <p14:creationId xmlns:p14="http://schemas.microsoft.com/office/powerpoint/2010/main" val="178564895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2026-10-23T11:35:25.9890000Z</dcterms:created>
  <dcterms:modified xsi:type="dcterms:W3CDTF">2026-10-23T11:35:25.9890000Z</dcterms:modified>
</coreProperties>
</file>